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34"/>
  </p:notesMasterIdLst>
  <p:sldIdLst>
    <p:sldId id="439" r:id="rId3"/>
    <p:sldId id="517" r:id="rId4"/>
    <p:sldId id="516" r:id="rId5"/>
    <p:sldId id="442" r:id="rId6"/>
    <p:sldId id="945" r:id="rId7"/>
    <p:sldId id="946" r:id="rId8"/>
    <p:sldId id="429" r:id="rId9"/>
    <p:sldId id="387" r:id="rId10"/>
    <p:sldId id="393" r:id="rId11"/>
    <p:sldId id="518" r:id="rId12"/>
    <p:sldId id="448" r:id="rId13"/>
    <p:sldId id="947" r:id="rId14"/>
    <p:sldId id="948" r:id="rId15"/>
    <p:sldId id="949" r:id="rId16"/>
    <p:sldId id="443" r:id="rId17"/>
    <p:sldId id="950" r:id="rId18"/>
    <p:sldId id="952" r:id="rId19"/>
    <p:sldId id="953" r:id="rId20"/>
    <p:sldId id="954" r:id="rId21"/>
    <p:sldId id="960" r:id="rId22"/>
    <p:sldId id="423" r:id="rId23"/>
    <p:sldId id="955" r:id="rId24"/>
    <p:sldId id="355" r:id="rId25"/>
    <p:sldId id="957" r:id="rId26"/>
    <p:sldId id="958" r:id="rId27"/>
    <p:sldId id="956" r:id="rId28"/>
    <p:sldId id="959" r:id="rId29"/>
    <p:sldId id="409" r:id="rId30"/>
    <p:sldId id="961" r:id="rId31"/>
    <p:sldId id="944" r:id="rId32"/>
    <p:sldId id="398" r:id="rId33"/>
  </p:sldIdLst>
  <p:sldSz cx="12192000" cy="6858000"/>
  <p:notesSz cx="6858000" cy="9144000"/>
  <p:embeddedFontLst>
    <p:embeddedFont>
      <p:font typeface=".Vn3DH" panose="020B0604020202020204" charset="0"/>
      <p:regular r:id="rId35"/>
    </p:embeddedFont>
    <p:embeddedFont>
      <p:font typeface=".VnAvant" panose="020B7200000000000000" pitchFamily="34" charset="0"/>
      <p:regular r:id="rId36"/>
      <p:bold r:id="rId37"/>
      <p:italic r:id="rId38"/>
      <p:boldItalic r:id="rId39"/>
    </p:embeddedFont>
    <p:embeddedFont>
      <p:font typeface=".VnCooper" panose="020B0604020202020204" charset="0"/>
      <p:regular r:id="rId40"/>
    </p:embeddedFont>
    <p:embeddedFont>
      <p:font typeface="Arial-Rounded" panose="020B0500000000000000" charset="0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omic Sans MS" panose="030F0702030302020204" pitchFamily="66" charset="0"/>
      <p:regular r:id="rId46"/>
      <p:bold r:id="rId47"/>
      <p:italic r:id="rId48"/>
      <p:boldItalic r:id="rId49"/>
    </p:embeddedFont>
    <p:embeddedFont>
      <p:font typeface="HP001" panose="020B0604020202020204" charset="0"/>
      <p:regular r:id="rId50"/>
      <p:bold r:id="rId51"/>
    </p:embeddedFont>
    <p:embeddedFont>
      <p:font typeface="HP001 4 hàng" panose="020B0603050302020204" pitchFamily="34" charset="0"/>
      <p:regular r:id="rId52"/>
      <p:bold r:id="rId53"/>
    </p:embeddedFont>
    <p:embeddedFont>
      <p:font typeface="HP001 4H Normal" panose="020B0604020202020204" charset="0"/>
      <p:regular r:id="rId54"/>
    </p:embeddedFont>
    <p:embeddedFont>
      <p:font typeface="HP001 5 hàng" panose="020B0603050302020204" pitchFamily="34" charset="0"/>
      <p:regular r:id="rId55"/>
      <p:bold r:id="rId56"/>
    </p:embeddedFont>
    <p:embeddedFont>
      <p:font typeface="HP-087" panose="020B0604020202020204"/>
      <p:bold r:id="rId57"/>
    </p:embeddedFont>
    <p:embeddedFont>
      <p:font typeface="HP-211" panose="020B0604020202020204" charset="0"/>
      <p:regular r:id="rId58"/>
      <p:bold r:id="rId59"/>
      <p:italic r:id="rId60"/>
      <p:boldItalic r:id="rId61"/>
    </p:embeddedFont>
    <p:embeddedFont>
      <p:font typeface="VNI-Avo" panose="020B0604020202020204"/>
      <p:regular r:id="rId62"/>
      <p:bold r:id="rId63"/>
      <p:italic r:id="rId64"/>
      <p:boldItalic r:id="rId65"/>
    </p:embeddedFont>
  </p:embeddedFontLst>
  <p:custDataLst>
    <p:tags r:id="rId6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FFCCFF"/>
    <a:srgbClr val="993366"/>
    <a:srgbClr val="00CC00"/>
    <a:srgbClr val="000099"/>
    <a:srgbClr val="009900"/>
    <a:srgbClr val="CCECFF"/>
    <a:srgbClr val="FF9933"/>
    <a:srgbClr val="FFCC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 varScale="1">
        <p:scale>
          <a:sx n="63" d="100"/>
          <a:sy n="63" d="100"/>
        </p:scale>
        <p:origin x="900" y="5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63" Type="http://schemas.openxmlformats.org/officeDocument/2006/relationships/font" Target="fonts/font29.fntdata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66" Type="http://schemas.openxmlformats.org/officeDocument/2006/relationships/tags" Target="tags/tag1.xml"/><Relationship Id="rId5" Type="http://schemas.openxmlformats.org/officeDocument/2006/relationships/slide" Target="slides/slide3.xml"/><Relationship Id="rId61" Type="http://schemas.openxmlformats.org/officeDocument/2006/relationships/font" Target="fonts/font27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64" Type="http://schemas.openxmlformats.org/officeDocument/2006/relationships/font" Target="fonts/font30.fntdata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1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font" Target="fonts/font25.fntdata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font" Target="fonts/font28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font" Target="fonts/font26.fntdata"/><Relationship Id="rId65" Type="http://schemas.openxmlformats.org/officeDocument/2006/relationships/font" Target="fonts/font3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font" Target="fonts/font5.fntdata"/><Relationship Id="rId34" Type="http://schemas.openxmlformats.org/officeDocument/2006/relationships/notesMaster" Target="notesMasters/notesMaster1.xml"/><Relationship Id="rId50" Type="http://schemas.openxmlformats.org/officeDocument/2006/relationships/font" Target="fonts/font16.fntdata"/><Relationship Id="rId55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18/11/2021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956912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28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9130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29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6968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30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0928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15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8" r:id="rId13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1.gif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image" Target="../media/image3.gif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ChangeArrowheads="1"/>
          </p:cNvSpPr>
          <p:nvPr/>
        </p:nvSpPr>
        <p:spPr bwMode="auto">
          <a:xfrm>
            <a:off x="1828801" y="3657600"/>
            <a:ext cx="8458199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73050" algn="ctr">
              <a:spcBef>
                <a:spcPct val="20000"/>
              </a:spcBef>
            </a:pP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4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3050" indent="-273050" algn="ctr">
              <a:spcBef>
                <a:spcPct val="20000"/>
              </a:spcBef>
            </a:pP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1A2</a:t>
            </a:r>
          </a:p>
        </p:txBody>
      </p:sp>
      <p:pic>
        <p:nvPicPr>
          <p:cNvPr id="2051" name="Picture 4" descr="Bellcoll"/>
          <p:cNvPicPr>
            <a:picLocks noChangeAspect="1" noChangeArrowheads="1" noCrop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29160">
            <a:off x="1828800" y="273050"/>
            <a:ext cx="1517650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14" descr="21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1" y="5334000"/>
            <a:ext cx="18716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Bellcoll"/>
          <p:cNvPicPr>
            <a:picLocks noChangeAspect="1" noChangeArrowheads="1" noCrop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2142">
            <a:off x="8972550" y="301625"/>
            <a:ext cx="1524000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Bellcoll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752468">
            <a:off x="1820069" y="5318919"/>
            <a:ext cx="1455738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Bellcoll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3096">
            <a:off x="8926513" y="5214938"/>
            <a:ext cx="151765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WordArt 8"/>
          <p:cNvSpPr>
            <a:spLocks noChangeArrowheads="1" noChangeShapeType="1" noTextEdit="1"/>
          </p:cNvSpPr>
          <p:nvPr>
            <p:custDataLst>
              <p:tags r:id="rId6"/>
            </p:custDataLst>
          </p:nvPr>
        </p:nvSpPr>
        <p:spPr bwMode="auto">
          <a:xfrm>
            <a:off x="3124200" y="1371600"/>
            <a:ext cx="6096000" cy="11430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NHIỆT LIỆT CHÀO MỪNG</a:t>
            </a:r>
          </a:p>
        </p:txBody>
      </p:sp>
      <p:sp>
        <p:nvSpPr>
          <p:cNvPr id="36873" name="WordArt 9"/>
          <p:cNvSpPr>
            <a:spLocks noChangeArrowheads="1" noChangeShapeType="1" noTextEdit="1"/>
          </p:cNvSpPr>
          <p:nvPr>
            <p:custDataLst>
              <p:tags r:id="rId7"/>
            </p:custDataLst>
          </p:nvPr>
        </p:nvSpPr>
        <p:spPr bwMode="auto">
          <a:xfrm>
            <a:off x="2514600" y="2743200"/>
            <a:ext cx="7162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kern="1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3DH"/>
              </a:rPr>
              <a:t> </a:t>
            </a:r>
            <a:r>
              <a:rPr lang="en-US" kern="1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kern="1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kern="1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kern="1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kern="1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kern="1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kern="1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endParaRPr lang="en-US" kern="1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CC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8" name="Picture 10" descr="snowcones"/>
          <p:cNvPicPr>
            <a:picLocks noChangeAspect="1" noChangeArrowheads="1" noCrop="1"/>
          </p:cNvPicPr>
          <p:nvPr>
            <p:custDataLst>
              <p:tags r:id="rId8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snowcones"/>
          <p:cNvPicPr>
            <a:picLocks noChangeAspect="1" noChangeArrowheads="1" noCrop="1"/>
          </p:cNvPicPr>
          <p:nvPr>
            <p:custDataLst>
              <p:tags r:id="rId9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629400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snowcones"/>
          <p:cNvPicPr>
            <a:picLocks noChangeAspect="1" noChangeArrowheads="1" noCrop="1"/>
          </p:cNvPicPr>
          <p:nvPr>
            <p:custDataLst>
              <p:tags r:id="rId10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4038600" y="2362200"/>
            <a:ext cx="11430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snowcones"/>
          <p:cNvPicPr>
            <a:picLocks noChangeAspect="1" noChangeArrowheads="1" noCrop="1"/>
          </p:cNvPicPr>
          <p:nvPr>
            <p:custDataLst>
              <p:tags r:id="rId1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568282" y="2758282"/>
            <a:ext cx="800100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3581209"/>
      </p:ext>
    </p:extLst>
  </p:cSld>
  <p:clrMapOvr>
    <a:masterClrMapping/>
  </p:clrMapOvr>
  <p:transition advTm="6645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>
            <a:extLst>
              <a:ext uri="{FF2B5EF4-FFF2-40B4-BE49-F238E27FC236}">
                <a16:creationId xmlns:a16="http://schemas.microsoft.com/office/drawing/2014/main" id="{6F8D4F2C-D8F2-4BF7-B286-AE9D59451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1066800"/>
            <a:ext cx="6172200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457200" rtl="0" eaLnBrk="1" fontAlgn="auto" latinLnBrk="0" hangingPunct="1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HP-211" panose="020008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b="1" noProof="0" dirty="0" err="1">
                <a:solidFill>
                  <a:srgbClr val="FF0000"/>
                </a:solidFill>
                <a:latin typeface="HP-211" panose="020008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iu</a:t>
            </a:r>
            <a:r>
              <a:rPr lang="en-US" sz="8000" b="1" noProof="0" dirty="0">
                <a:solidFill>
                  <a:srgbClr val="FF0000"/>
                </a:solidFill>
                <a:latin typeface="HP-211" panose="020008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defTabSz="457200" rtl="0" eaLnBrk="1" fontAlgn="auto" latinLnBrk="0" hangingPunct="1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noProof="0" dirty="0">
                <a:solidFill>
                  <a:srgbClr val="FF0000"/>
                </a:solidFill>
                <a:latin typeface="HP-211" panose="020008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b="1" noProof="0" dirty="0" err="1">
                <a:solidFill>
                  <a:srgbClr val="FF0000"/>
                </a:solidFill>
                <a:latin typeface="HP-211" panose="020008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ưu</a:t>
            </a:r>
            <a:r>
              <a:rPr lang="en-US" sz="8000" b="1" noProof="0" dirty="0">
                <a:solidFill>
                  <a:srgbClr val="FF0000"/>
                </a:solidFill>
                <a:latin typeface="HP-211" panose="020008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11" panose="020008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565872"/>
      </p:ext>
    </p:extLst>
  </p:cSld>
  <p:clrMapOvr>
    <a:masterClrMapping/>
  </p:clrMapOvr>
  <p:transition advTm="6645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>
            <a:extLst>
              <a:ext uri="{FF2B5EF4-FFF2-40B4-BE49-F238E27FC236}">
                <a16:creationId xmlns:a16="http://schemas.microsoft.com/office/drawing/2014/main" id="{8DC42A10-2066-4954-BC54-D6F7C3779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362200"/>
            <a:ext cx="11353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5400" b="1" dirty="0" err="1">
                <a:latin typeface="HP-211" pitchFamily="2" charset="0"/>
              </a:rPr>
              <a:t>diu</a:t>
            </a:r>
            <a:r>
              <a:rPr lang="en-US" sz="5400" b="1" dirty="0">
                <a:latin typeface="HP-211" pitchFamily="2" charset="0"/>
              </a:rPr>
              <a:t>   </a:t>
            </a:r>
            <a:r>
              <a:rPr lang="en-US" sz="5400" b="1" dirty="0" err="1">
                <a:latin typeface="HP-211" pitchFamily="2" charset="0"/>
              </a:rPr>
              <a:t>điu</a:t>
            </a:r>
            <a:r>
              <a:rPr lang="en-US" sz="5400" b="1" dirty="0">
                <a:latin typeface="HP-211" pitchFamily="2" charset="0"/>
              </a:rPr>
              <a:t>   </a:t>
            </a:r>
            <a:r>
              <a:rPr lang="en-US" sz="5400" b="1" dirty="0" err="1">
                <a:latin typeface="HP-211" pitchFamily="2" charset="0"/>
              </a:rPr>
              <a:t>xíu</a:t>
            </a:r>
            <a:r>
              <a:rPr lang="en-US" sz="5400" b="1" dirty="0">
                <a:latin typeface="HP-211" pitchFamily="2" charset="0"/>
              </a:rPr>
              <a:t>   </a:t>
            </a:r>
            <a:r>
              <a:rPr lang="en-US" sz="5400" b="1" dirty="0" err="1">
                <a:latin typeface="HP-211" pitchFamily="2" charset="0"/>
              </a:rPr>
              <a:t>hưu</a:t>
            </a:r>
            <a:r>
              <a:rPr lang="en-US" sz="5400" b="1" dirty="0">
                <a:latin typeface="HP-211" pitchFamily="2" charset="0"/>
              </a:rPr>
              <a:t>   </a:t>
            </a:r>
            <a:r>
              <a:rPr lang="en-US" sz="5400" b="1" dirty="0" err="1">
                <a:latin typeface="HP-211" pitchFamily="2" charset="0"/>
              </a:rPr>
              <a:t>mưu</a:t>
            </a:r>
            <a:r>
              <a:rPr lang="en-US" sz="5400" b="1" dirty="0">
                <a:latin typeface="HP-211" pitchFamily="2" charset="0"/>
              </a:rPr>
              <a:t>   </a:t>
            </a:r>
            <a:r>
              <a:rPr lang="en-US" sz="5400" b="1" dirty="0" err="1">
                <a:latin typeface="HP-211" pitchFamily="2" charset="0"/>
              </a:rPr>
              <a:t>lựu</a:t>
            </a:r>
            <a:r>
              <a:rPr lang="en-US" sz="5400" b="1" dirty="0">
                <a:latin typeface="HP-211" pitchFamily="2" charset="0"/>
              </a:rPr>
              <a:t> </a:t>
            </a:r>
            <a:endParaRPr lang="vi-VN" sz="5400" b="1" dirty="0">
              <a:latin typeface="HP-211" pitchFamily="2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BA5471C-AD2F-4932-8809-E66F84FBB938}"/>
              </a:ext>
            </a:extLst>
          </p:cNvPr>
          <p:cNvCxnSpPr>
            <a:cxnSpLocks/>
          </p:cNvCxnSpPr>
          <p:nvPr/>
        </p:nvCxnSpPr>
        <p:spPr>
          <a:xfrm>
            <a:off x="1098139" y="3285530"/>
            <a:ext cx="6515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C69FC44-F5E5-42DC-812E-C3F6CE9FE27E}"/>
              </a:ext>
            </a:extLst>
          </p:cNvPr>
          <p:cNvCxnSpPr>
            <a:cxnSpLocks/>
          </p:cNvCxnSpPr>
          <p:nvPr/>
        </p:nvCxnSpPr>
        <p:spPr>
          <a:xfrm>
            <a:off x="9753600" y="3271016"/>
            <a:ext cx="6515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A3B7C9E-0AA0-4CBF-AD20-6A7702D9F82E}"/>
              </a:ext>
            </a:extLst>
          </p:cNvPr>
          <p:cNvCxnSpPr>
            <a:cxnSpLocks/>
          </p:cNvCxnSpPr>
          <p:nvPr/>
        </p:nvCxnSpPr>
        <p:spPr>
          <a:xfrm>
            <a:off x="2823029" y="3285530"/>
            <a:ext cx="6515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77B7AD1-D4A2-40CA-A15E-D29AC65AF50F}"/>
              </a:ext>
            </a:extLst>
          </p:cNvPr>
          <p:cNvCxnSpPr>
            <a:cxnSpLocks/>
          </p:cNvCxnSpPr>
          <p:nvPr/>
        </p:nvCxnSpPr>
        <p:spPr>
          <a:xfrm>
            <a:off x="4319617" y="3202074"/>
            <a:ext cx="6515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6C2ACF8-BA3C-45C7-8C63-CC1E28BAB96B}"/>
              </a:ext>
            </a:extLst>
          </p:cNvPr>
          <p:cNvCxnSpPr>
            <a:cxnSpLocks/>
          </p:cNvCxnSpPr>
          <p:nvPr/>
        </p:nvCxnSpPr>
        <p:spPr>
          <a:xfrm>
            <a:off x="6101444" y="3200400"/>
            <a:ext cx="6515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B2ABE1E-7E59-45FE-8CEA-CB6F27F159F4}"/>
              </a:ext>
            </a:extLst>
          </p:cNvPr>
          <p:cNvCxnSpPr>
            <a:cxnSpLocks/>
          </p:cNvCxnSpPr>
          <p:nvPr/>
        </p:nvCxnSpPr>
        <p:spPr>
          <a:xfrm>
            <a:off x="8170339" y="3189514"/>
            <a:ext cx="6515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818AC894-4C13-4994-9609-CCBB953C7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0934"/>
            <a:ext cx="1814971" cy="6806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98139" y="2630531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HP-211" panose="020B0604020202020204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32316" y="2637788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HP-211" panose="020B060402020202020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711976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447" t="2084" r="17687" b="24675"/>
          <a:stretch/>
        </p:blipFill>
        <p:spPr>
          <a:xfrm>
            <a:off x="3352800" y="78777"/>
            <a:ext cx="4305300" cy="26391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491" t="34375" r="13104" b="48959"/>
          <a:stretch/>
        </p:blipFill>
        <p:spPr>
          <a:xfrm>
            <a:off x="1219200" y="2717885"/>
            <a:ext cx="9448800" cy="10876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E5B0E7-A5B6-43BD-BD8A-78997EF67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115" y="78778"/>
            <a:ext cx="1814971" cy="68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691071"/>
      </p:ext>
    </p:extLst>
  </p:cSld>
  <p:clrMapOvr>
    <a:masterClrMapping/>
  </p:clrMapOvr>
  <p:transition advTm="6645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75"/>
          <a:stretch/>
        </p:blipFill>
        <p:spPr bwMode="auto">
          <a:xfrm>
            <a:off x="29774" y="1480456"/>
            <a:ext cx="2895524" cy="1576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22"/>
          <a:stretch/>
        </p:blipFill>
        <p:spPr bwMode="auto">
          <a:xfrm>
            <a:off x="3541715" y="1841137"/>
            <a:ext cx="1727948" cy="1272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95"/>
          <a:stretch/>
        </p:blipFill>
        <p:spPr bwMode="auto">
          <a:xfrm>
            <a:off x="9609808" y="1629272"/>
            <a:ext cx="2061565" cy="1484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58"/>
          <a:stretch/>
        </p:blipFill>
        <p:spPr bwMode="auto">
          <a:xfrm>
            <a:off x="6488845" y="1441703"/>
            <a:ext cx="1901780" cy="1760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4851" y="4513865"/>
            <a:ext cx="18918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400" kern="0" dirty="0" err="1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lang="en-US" sz="4400" kern="0" dirty="0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kern="0" dirty="0" err="1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rìu</a:t>
            </a:r>
            <a:endParaRPr lang="en-US" sz="4400" kern="0" dirty="0">
              <a:latin typeface="HP-211" panose="020B060402020202020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43128" y="4513865"/>
            <a:ext cx="208903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lang="en-US" sz="4400" kern="0" dirty="0">
                <a:solidFill>
                  <a:prstClr val="black"/>
                </a:solidFill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điu</a:t>
            </a:r>
            <a:endParaRPr lang="en-US" sz="4400" kern="0" dirty="0">
              <a:solidFill>
                <a:prstClr val="black"/>
              </a:solidFill>
              <a:latin typeface="HP-211" panose="020B060402020202020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61010" y="4513865"/>
            <a:ext cx="226857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quả</a:t>
            </a:r>
            <a:r>
              <a:rPr lang="en-US" sz="4400" kern="0" dirty="0">
                <a:solidFill>
                  <a:prstClr val="black"/>
                </a:solidFill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lựu</a:t>
            </a:r>
            <a:endParaRPr lang="en-US" sz="4400" kern="0" dirty="0">
              <a:solidFill>
                <a:prstClr val="black"/>
              </a:solidFill>
              <a:latin typeface="HP-211" panose="020B060402020202020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33221" y="4513865"/>
            <a:ext cx="246413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400" kern="0" dirty="0">
                <a:solidFill>
                  <a:prstClr val="black"/>
                </a:solidFill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con </a:t>
            </a:r>
            <a:r>
              <a:rPr lang="en-US" sz="4400" kern="0" dirty="0" err="1">
                <a:solidFill>
                  <a:prstClr val="black"/>
                </a:solidFill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cừu</a:t>
            </a:r>
            <a:endParaRPr lang="en-US" sz="4400" kern="0" dirty="0">
              <a:solidFill>
                <a:prstClr val="black"/>
              </a:solidFill>
              <a:latin typeface="HP-211" panose="020B060402020202020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917" y="5201500"/>
            <a:ext cx="710753" cy="80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533" y="5147534"/>
            <a:ext cx="831961" cy="94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632" y="5146254"/>
            <a:ext cx="808815" cy="91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0591" y="5170057"/>
            <a:ext cx="808817" cy="91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2B4CD6-B75B-4C76-9D85-A742BC3021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912" y="190237"/>
            <a:ext cx="1366576" cy="51246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57914" y="4640759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HP-211" panose="020B0604020202020204" charset="0"/>
              </a:rPr>
              <a:t>.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B48F13A-17C5-415D-8F37-77A85E763AD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325818" y="2519004"/>
            <a:ext cx="2724354" cy="2121755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B48F13A-17C5-415D-8F37-77A85E763AD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848698" y="2853894"/>
            <a:ext cx="2096046" cy="1756303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B48F13A-17C5-415D-8F37-77A85E763AD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470834" y="2853894"/>
            <a:ext cx="2511366" cy="1727518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B48F13A-17C5-415D-8F37-77A85E763AD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073104" y="2920207"/>
            <a:ext cx="2324215" cy="1786865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81572488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447" t="2084" r="17687" b="24675"/>
          <a:stretch/>
        </p:blipFill>
        <p:spPr>
          <a:xfrm>
            <a:off x="3352800" y="78777"/>
            <a:ext cx="4305300" cy="26391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491" t="34375" r="13104" b="48959"/>
          <a:stretch/>
        </p:blipFill>
        <p:spPr>
          <a:xfrm>
            <a:off x="1219200" y="2717885"/>
            <a:ext cx="9448800" cy="10876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E5B0E7-A5B6-43BD-BD8A-78997EF67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115" y="78778"/>
            <a:ext cx="1814971" cy="680614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75"/>
          <a:stretch/>
        </p:blipFill>
        <p:spPr bwMode="auto">
          <a:xfrm>
            <a:off x="2539883" y="3922455"/>
            <a:ext cx="2895524" cy="1576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22"/>
          <a:stretch/>
        </p:blipFill>
        <p:spPr bwMode="auto">
          <a:xfrm>
            <a:off x="171110" y="3922455"/>
            <a:ext cx="1727948" cy="1272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95"/>
          <a:stretch/>
        </p:blipFill>
        <p:spPr bwMode="auto">
          <a:xfrm>
            <a:off x="6375964" y="3978959"/>
            <a:ext cx="2061565" cy="1484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58"/>
          <a:stretch/>
        </p:blipFill>
        <p:spPr bwMode="auto">
          <a:xfrm>
            <a:off x="9143220" y="3886200"/>
            <a:ext cx="1901780" cy="1760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304851" y="5672889"/>
            <a:ext cx="18918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400" kern="0" dirty="0" err="1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lang="en-US" sz="4400" kern="0" dirty="0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kern="0" dirty="0" err="1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rìu</a:t>
            </a:r>
            <a:endParaRPr lang="en-US" sz="4400" kern="0" dirty="0">
              <a:latin typeface="HP-211" panose="020B060402020202020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43128" y="5672889"/>
            <a:ext cx="208903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lang="en-US" sz="4400" kern="0" dirty="0">
                <a:solidFill>
                  <a:prstClr val="black"/>
                </a:solidFill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điu</a:t>
            </a:r>
            <a:endParaRPr lang="en-US" sz="4400" kern="0" dirty="0">
              <a:solidFill>
                <a:prstClr val="black"/>
              </a:solidFill>
              <a:latin typeface="HP-211" panose="020B060402020202020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61010" y="5672889"/>
            <a:ext cx="226857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quả</a:t>
            </a:r>
            <a:r>
              <a:rPr lang="en-US" sz="4400" kern="0" dirty="0">
                <a:solidFill>
                  <a:prstClr val="black"/>
                </a:solidFill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lựu</a:t>
            </a:r>
            <a:endParaRPr lang="en-US" sz="4400" kern="0" dirty="0">
              <a:solidFill>
                <a:prstClr val="black"/>
              </a:solidFill>
              <a:latin typeface="HP-211" panose="020B060402020202020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033221" y="5672889"/>
            <a:ext cx="246413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400" kern="0" dirty="0">
                <a:solidFill>
                  <a:prstClr val="black"/>
                </a:solidFill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con </a:t>
            </a:r>
            <a:r>
              <a:rPr lang="en-US" sz="4400" kern="0" dirty="0" err="1">
                <a:solidFill>
                  <a:prstClr val="black"/>
                </a:solidFill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cừu</a:t>
            </a:r>
            <a:endParaRPr lang="en-US" sz="4400" kern="0" dirty="0">
              <a:solidFill>
                <a:prstClr val="black"/>
              </a:solidFill>
              <a:latin typeface="HP-211" panose="020B060402020202020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917" y="6360524"/>
            <a:ext cx="710753" cy="80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533" y="6306558"/>
            <a:ext cx="831961" cy="94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632" y="6305278"/>
            <a:ext cx="808815" cy="91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0591" y="6329081"/>
            <a:ext cx="808817" cy="91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357914" y="5799783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HP-211" panose="020B060402020202020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3663919"/>
      </p:ext>
    </p:extLst>
  </p:cSld>
  <p:clrMapOvr>
    <a:masterClrMapping/>
  </p:clrMapOvr>
  <p:transition advTm="6645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by Shark Dance - .babyshark Most Viewed Video - Animal Songs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AC459767-2FC6-4F81-BC48-61C00871B5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21771"/>
            <a:ext cx="11201400" cy="630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43281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 bwMode="auto">
          <a:xfrm>
            <a:off x="2228925" y="90411"/>
            <a:ext cx="2720670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1791100" y="36874"/>
            <a:ext cx="680611" cy="713205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855723" y="61398"/>
            <a:ext cx="3467074" cy="727292"/>
            <a:chOff x="-545548" y="-236493"/>
            <a:chExt cx="1805014" cy="727292"/>
          </a:xfrm>
        </p:grpSpPr>
        <p:sp>
          <p:nvSpPr>
            <p:cNvPr id="18" name="TextBox 17"/>
            <p:cNvSpPr txBox="1"/>
            <p:nvPr/>
          </p:nvSpPr>
          <p:spPr>
            <a:xfrm>
              <a:off x="-545548" y="-236493"/>
              <a:ext cx="287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>
                  <a:latin typeface="Calibri" pitchFamily="34" charset="0"/>
                  <a:cs typeface="Calibri" pitchFamily="34" charset="0"/>
                </a:rPr>
                <a:t>3</a:t>
              </a:r>
              <a:endParaRPr lang="en-US" sz="4000" b="1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95258" y="-155532"/>
              <a:ext cx="14547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dirty="0">
                  <a:solidFill>
                    <a:schemeClr val="bg1"/>
                  </a:solidFill>
                  <a:latin typeface=".VnAvant" pitchFamily="34" charset="0"/>
                </a:rPr>
                <a:t>ViÕt b¶ng </a:t>
              </a:r>
              <a:endParaRPr lang="en-US" sz="3600" b="1" dirty="0">
                <a:solidFill>
                  <a:schemeClr val="bg1"/>
                </a:solidFill>
                <a:latin typeface=".VnAvant" pitchFamily="34" charset="0"/>
              </a:endParaRPr>
            </a:p>
          </p:txBody>
        </p:sp>
      </p:grpSp>
      <p:pic>
        <p:nvPicPr>
          <p:cNvPr id="35" name="Picture 3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23553" b="-106"/>
          <a:stretch/>
        </p:blipFill>
        <p:spPr bwMode="auto">
          <a:xfrm>
            <a:off x="1371600" y="1271100"/>
            <a:ext cx="8915400" cy="359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xtBox 1"/>
          <p:cNvSpPr txBox="1">
            <a:spLocks noChangeArrowheads="1"/>
          </p:cNvSpPr>
          <p:nvPr/>
        </p:nvSpPr>
        <p:spPr bwMode="auto">
          <a:xfrm>
            <a:off x="2085168" y="1219996"/>
            <a:ext cx="294507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err="1">
                <a:latin typeface="HP001 5 hàng" panose="020B0603050302020204" pitchFamily="34" charset="0"/>
                <a:ea typeface="HP001" panose="020B0603050302020204" pitchFamily="34" charset="0"/>
              </a:rPr>
              <a:t>Łu</a:t>
            </a:r>
            <a:endParaRPr lang="vi-VN" sz="8800" dirty="0">
              <a:latin typeface="HP001 5 hàng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37" name="TextBox 8"/>
          <p:cNvSpPr txBox="1">
            <a:spLocks noChangeArrowheads="1"/>
          </p:cNvSpPr>
          <p:nvPr/>
        </p:nvSpPr>
        <p:spPr bwMode="auto">
          <a:xfrm>
            <a:off x="551060" y="3054707"/>
            <a:ext cx="245451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vi-VN" sz="8800" dirty="0">
                <a:latin typeface="HP001" pitchFamily="34" charset="-93"/>
              </a:rPr>
              <a:t> </a:t>
            </a:r>
            <a:r>
              <a:rPr lang="el-GR" sz="8800" dirty="0">
                <a:latin typeface="HP001" pitchFamily="34" charset="-93"/>
              </a:rPr>
              <a:t> </a:t>
            </a:r>
            <a:r>
              <a:rPr lang="vi-VN" sz="8800" dirty="0">
                <a:latin typeface="HP001" pitchFamily="34" charset="-93"/>
              </a:rPr>
              <a:t> </a:t>
            </a:r>
            <a:r>
              <a:rPr lang="en-US" sz="8800" dirty="0" err="1">
                <a:latin typeface="HP001" pitchFamily="34" charset="-93"/>
              </a:rPr>
              <a:t>cái</a:t>
            </a:r>
            <a:endParaRPr lang="vi-VN" sz="8800" dirty="0">
              <a:latin typeface="HP001" pitchFamily="34" charset="-93"/>
            </a:endParaRPr>
          </a:p>
        </p:txBody>
      </p:sp>
      <p:sp>
        <p:nvSpPr>
          <p:cNvPr id="38" name="TextBox 8"/>
          <p:cNvSpPr txBox="1">
            <a:spLocks noChangeArrowheads="1"/>
          </p:cNvSpPr>
          <p:nvPr/>
        </p:nvSpPr>
        <p:spPr bwMode="auto">
          <a:xfrm>
            <a:off x="5823301" y="3054734"/>
            <a:ext cx="131799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l-GR" sz="8800" dirty="0">
                <a:latin typeface="HP001" pitchFamily="34" charset="-93"/>
              </a:rPr>
              <a:t> </a:t>
            </a:r>
            <a:r>
              <a:rPr lang="en-US" sz="8800" dirty="0">
                <a:latin typeface="HP001" pitchFamily="34" charset="-93"/>
              </a:rPr>
              <a:t>q </a:t>
            </a:r>
            <a:endParaRPr lang="vi-VN" sz="8800" dirty="0">
              <a:latin typeface="HP001" pitchFamily="34" charset="-93"/>
            </a:endParaRPr>
          </a:p>
        </p:txBody>
      </p:sp>
      <p:sp>
        <p:nvSpPr>
          <p:cNvPr id="39" name="TextBox 8"/>
          <p:cNvSpPr txBox="1">
            <a:spLocks noChangeArrowheads="1"/>
          </p:cNvSpPr>
          <p:nvPr/>
        </p:nvSpPr>
        <p:spPr bwMode="auto">
          <a:xfrm>
            <a:off x="2384967" y="3056180"/>
            <a:ext cx="52450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vi-VN" sz="8800" dirty="0">
                <a:latin typeface="HP001" pitchFamily="34" charset="-93"/>
              </a:rPr>
              <a:t> </a:t>
            </a:r>
          </a:p>
        </p:txBody>
      </p:sp>
      <p:sp>
        <p:nvSpPr>
          <p:cNvPr id="40" name="TextBox 8"/>
          <p:cNvSpPr txBox="1">
            <a:spLocks noChangeArrowheads="1"/>
          </p:cNvSpPr>
          <p:nvPr/>
        </p:nvSpPr>
        <p:spPr bwMode="auto">
          <a:xfrm>
            <a:off x="7723620" y="3021663"/>
            <a:ext cx="2218877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l-GR" sz="8800" dirty="0">
                <a:latin typeface="HP001" pitchFamily="34" charset="-93"/>
              </a:rPr>
              <a:t> </a:t>
            </a:r>
            <a:r>
              <a:rPr lang="en-US" sz="8800" dirty="0" err="1">
                <a:latin typeface="HP001" pitchFamily="34" charset="-93"/>
              </a:rPr>
              <a:t>lựu</a:t>
            </a:r>
            <a:endParaRPr lang="vi-VN" sz="8800" dirty="0">
              <a:latin typeface="HP001 5 hàng" panose="020B0603050302020204" pitchFamily="34" charset="0"/>
              <a:ea typeface="HP001" panose="020B0603050302020204" pitchFamily="34" charset="0"/>
            </a:endParaRPr>
          </a:p>
          <a:p>
            <a:pPr eaLnBrk="1" hangingPunct="1"/>
            <a:endParaRPr lang="vi-VN" sz="8800" dirty="0">
              <a:latin typeface="HP001" pitchFamily="34" charset="-93"/>
            </a:endParaRPr>
          </a:p>
        </p:txBody>
      </p:sp>
      <p:sp>
        <p:nvSpPr>
          <p:cNvPr id="41" name="TextBox 1"/>
          <p:cNvSpPr txBox="1">
            <a:spLocks noChangeArrowheads="1"/>
          </p:cNvSpPr>
          <p:nvPr/>
        </p:nvSpPr>
        <p:spPr bwMode="auto">
          <a:xfrm>
            <a:off x="4535942" y="1211479"/>
            <a:ext cx="323958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err="1">
                <a:latin typeface="HP001 5 hàng" panose="020B0603050302020204" pitchFamily="34" charset="0"/>
                <a:ea typeface="HP001" panose="020B0603050302020204" pitchFamily="34" charset="0"/>
              </a:rPr>
              <a:t>Ŕu</a:t>
            </a:r>
            <a:endParaRPr lang="vi-VN" sz="8800" dirty="0">
              <a:latin typeface="HP001 5 hàng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42" name="TextBox 8"/>
          <p:cNvSpPr txBox="1">
            <a:spLocks noChangeArrowheads="1"/>
          </p:cNvSpPr>
          <p:nvPr/>
        </p:nvSpPr>
        <p:spPr bwMode="auto">
          <a:xfrm>
            <a:off x="2426094" y="3054064"/>
            <a:ext cx="232948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l-GR" sz="8800" dirty="0">
                <a:latin typeface="HP001" pitchFamily="34" charset="-93"/>
              </a:rPr>
              <a:t> </a:t>
            </a:r>
            <a:r>
              <a:rPr lang="vi-VN" sz="8800" dirty="0">
                <a:latin typeface="HP001" pitchFamily="34" charset="-93"/>
              </a:rPr>
              <a:t> </a:t>
            </a:r>
            <a:r>
              <a:rPr lang="en-US" sz="8800" dirty="0" err="1">
                <a:latin typeface="HP001" pitchFamily="34" charset="-93"/>
                <a:ea typeface="HP001" panose="020B0603050302020204" pitchFamily="34" charset="0"/>
              </a:rPr>
              <a:t>ǟ</a:t>
            </a:r>
            <a:r>
              <a:rPr lang="en-US" sz="8800" dirty="0" err="1">
                <a:latin typeface="HP001" pitchFamily="34" charset="-93"/>
              </a:rPr>
              <a:t>ìu</a:t>
            </a:r>
            <a:endParaRPr lang="vi-VN" sz="8800" dirty="0">
              <a:latin typeface="HP001" pitchFamily="34" charset="-93"/>
            </a:endParaRPr>
          </a:p>
        </p:txBody>
      </p:sp>
      <p:sp>
        <p:nvSpPr>
          <p:cNvPr id="43" name="TextBox 8"/>
          <p:cNvSpPr txBox="1">
            <a:spLocks noChangeArrowheads="1"/>
          </p:cNvSpPr>
          <p:nvPr/>
        </p:nvSpPr>
        <p:spPr bwMode="auto">
          <a:xfrm>
            <a:off x="6173542" y="3064539"/>
            <a:ext cx="203934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l-GR" sz="8800" dirty="0">
                <a:latin typeface="HP001" pitchFamily="34" charset="-93"/>
              </a:rPr>
              <a:t> </a:t>
            </a:r>
            <a:r>
              <a:rPr lang="en-US" sz="8800" dirty="0" err="1">
                <a:latin typeface="HP001" pitchFamily="34" charset="-93"/>
              </a:rPr>
              <a:t>ʘả</a:t>
            </a:r>
            <a:r>
              <a:rPr lang="en-US" sz="8800" dirty="0">
                <a:latin typeface="HP001" pitchFamily="34" charset="-93"/>
              </a:rPr>
              <a:t> </a:t>
            </a:r>
            <a:endParaRPr lang="vi-VN" sz="8800" dirty="0">
              <a:latin typeface="HP001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091691222"/>
      </p:ext>
    </p:extLst>
  </p:cSld>
  <p:clrMapOvr>
    <a:masterClrMapping/>
  </p:clrMapOvr>
  <p:transition advTm="6645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BE2CD51B-DFC8-425F-814F-4C44B42750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5" t="10921" r="28695" b="71844"/>
          <a:stretch/>
        </p:blipFill>
        <p:spPr bwMode="auto">
          <a:xfrm>
            <a:off x="1143824" y="2178521"/>
            <a:ext cx="7771576" cy="31778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1824" y="3944073"/>
            <a:ext cx="493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81823" y="3673072"/>
            <a:ext cx="493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83105" y="3378114"/>
            <a:ext cx="493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74810" y="3117076"/>
            <a:ext cx="493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77224" y="2811736"/>
            <a:ext cx="493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49983" y="2514600"/>
            <a:ext cx="493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6</a:t>
            </a:r>
          </a:p>
        </p:txBody>
      </p:sp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1628925" y="2922080"/>
            <a:ext cx="2945078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11500" b="1" dirty="0" err="1">
                <a:solidFill>
                  <a:srgbClr val="FF0000"/>
                </a:solidFill>
                <a:latin typeface="HP001 5 hàng" panose="020B0603050302020204" pitchFamily="34" charset="0"/>
                <a:ea typeface="HP001" panose="020B0603050302020204" pitchFamily="34" charset="0"/>
              </a:rPr>
              <a:t>Łu</a:t>
            </a:r>
            <a:endParaRPr lang="vi-VN" sz="11500" b="1" dirty="0">
              <a:solidFill>
                <a:srgbClr val="FF0000"/>
              </a:solidFill>
              <a:latin typeface="HP001 5 hàng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7A23AEB-972A-44B4-A2F0-10501AD3DBBC}"/>
              </a:ext>
            </a:extLst>
          </p:cNvPr>
          <p:cNvSpPr/>
          <p:nvPr/>
        </p:nvSpPr>
        <p:spPr>
          <a:xfrm flipH="1" flipV="1">
            <a:off x="1641043" y="3845901"/>
            <a:ext cx="111938" cy="11156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1E3961F-3868-4411-9BA7-5A8EF6A67D61}"/>
              </a:ext>
            </a:extLst>
          </p:cNvPr>
          <p:cNvSpPr/>
          <p:nvPr/>
        </p:nvSpPr>
        <p:spPr>
          <a:xfrm flipH="1" flipV="1">
            <a:off x="2910988" y="3872583"/>
            <a:ext cx="111938" cy="11156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4490493" y="2919891"/>
            <a:ext cx="3239586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11500" b="1" dirty="0" err="1">
                <a:solidFill>
                  <a:srgbClr val="FF0000"/>
                </a:solidFill>
                <a:latin typeface="HP001 5 hàng" panose="020B0603050302020204" pitchFamily="34" charset="0"/>
                <a:ea typeface="HP001" panose="020B0603050302020204" pitchFamily="34" charset="0"/>
              </a:rPr>
              <a:t>Ŕu</a:t>
            </a:r>
            <a:endParaRPr lang="vi-VN" sz="11500" b="1" dirty="0">
              <a:solidFill>
                <a:srgbClr val="FF0000"/>
              </a:solidFill>
              <a:latin typeface="HP001 5 hàng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4926162-38AE-4EA8-80C8-9B246FBA89DF}"/>
              </a:ext>
            </a:extLst>
          </p:cNvPr>
          <p:cNvSpPr/>
          <p:nvPr/>
        </p:nvSpPr>
        <p:spPr>
          <a:xfrm flipH="1" flipV="1">
            <a:off x="6131150" y="3872583"/>
            <a:ext cx="111938" cy="11156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3BB4C8C-3135-4D64-84FD-304698C15631}"/>
              </a:ext>
            </a:extLst>
          </p:cNvPr>
          <p:cNvSpPr/>
          <p:nvPr/>
        </p:nvSpPr>
        <p:spPr>
          <a:xfrm flipH="1" flipV="1">
            <a:off x="4523475" y="3803890"/>
            <a:ext cx="111938" cy="11156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82995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4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40 I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609600"/>
            <a:ext cx="10591801" cy="472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52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42 Ư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1" y="643128"/>
            <a:ext cx="10744199" cy="530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45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170218" y="3209719"/>
            <a:ext cx="474518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6000" b="1" dirty="0" err="1">
                <a:latin typeface="HP-211" pitchFamily="2" charset="0"/>
              </a:rPr>
              <a:t>ga</a:t>
            </a:r>
            <a:r>
              <a:rPr lang="en-US" sz="6000" b="1" dirty="0">
                <a:latin typeface="HP-211" pitchFamily="2" charset="0"/>
              </a:rPr>
              <a:t> </a:t>
            </a:r>
            <a:r>
              <a:rPr lang="en-US" sz="6000" b="1" dirty="0" err="1">
                <a:latin typeface="HP-211" pitchFamily="2" charset="0"/>
              </a:rPr>
              <a:t>tàu</a:t>
            </a:r>
            <a:endParaRPr lang="vi-VN" sz="6000" b="1" dirty="0">
              <a:latin typeface="HP-211" pitchFamily="2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4197927" y="780005"/>
            <a:ext cx="47174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6000" b="1" dirty="0" err="1">
                <a:latin typeface="HP-211" pitchFamily="2" charset="0"/>
              </a:rPr>
              <a:t>bầu</a:t>
            </a:r>
            <a:r>
              <a:rPr lang="en-US" sz="6000" b="1" dirty="0">
                <a:latin typeface="HP-211" pitchFamily="2" charset="0"/>
              </a:rPr>
              <a:t> </a:t>
            </a:r>
            <a:r>
              <a:rPr lang="en-US" sz="6000" b="1" dirty="0" err="1">
                <a:latin typeface="HP-211" pitchFamily="2" charset="0"/>
              </a:rPr>
              <a:t>trời</a:t>
            </a:r>
            <a:endParaRPr lang="vi-VN" sz="6000" b="1" dirty="0">
              <a:latin typeface="HP-211" pitchFamily="2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151168" y="2060395"/>
            <a:ext cx="407843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6000" b="1" dirty="0" err="1">
                <a:latin typeface="HP-211" pitchFamily="2" charset="0"/>
              </a:rPr>
              <a:t>sáo</a:t>
            </a:r>
            <a:r>
              <a:rPr lang="en-US" sz="6000" b="1" dirty="0">
                <a:latin typeface="HP-211" pitchFamily="2" charset="0"/>
              </a:rPr>
              <a:t> </a:t>
            </a:r>
            <a:r>
              <a:rPr lang="en-US" sz="6000" b="1" dirty="0" err="1">
                <a:latin typeface="HP-211" pitchFamily="2" charset="0"/>
              </a:rPr>
              <a:t>sậu</a:t>
            </a:r>
            <a:endParaRPr lang="vi-VN" sz="6000" b="1" dirty="0">
              <a:latin typeface="HP-211" pitchFamily="2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191002" y="4505145"/>
            <a:ext cx="502919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6000" b="1" dirty="0">
                <a:latin typeface="HP-211" pitchFamily="2" charset="0"/>
              </a:rPr>
              <a:t>con </a:t>
            </a:r>
            <a:r>
              <a:rPr lang="en-US" sz="6000" b="1" dirty="0" err="1">
                <a:latin typeface="HP-211" pitchFamily="2" charset="0"/>
              </a:rPr>
              <a:t>sếu</a:t>
            </a:r>
            <a:endParaRPr lang="vi-VN" sz="6000" b="1" dirty="0">
              <a:latin typeface="HP-211" pitchFamily="2" charset="0"/>
            </a:endParaRPr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4227368" y="2971800"/>
            <a:ext cx="1487632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6000">
              <a:latin typeface="HP-21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30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645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 bwMode="auto">
          <a:xfrm>
            <a:off x="2228925" y="90411"/>
            <a:ext cx="2720670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1791100" y="36874"/>
            <a:ext cx="680611" cy="713205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855723" y="61398"/>
            <a:ext cx="3467074" cy="727292"/>
            <a:chOff x="-545548" y="-236493"/>
            <a:chExt cx="1805014" cy="727292"/>
          </a:xfrm>
        </p:grpSpPr>
        <p:sp>
          <p:nvSpPr>
            <p:cNvPr id="18" name="TextBox 17"/>
            <p:cNvSpPr txBox="1"/>
            <p:nvPr/>
          </p:nvSpPr>
          <p:spPr>
            <a:xfrm>
              <a:off x="-545548" y="-236493"/>
              <a:ext cx="287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>
                  <a:latin typeface="Calibri" pitchFamily="34" charset="0"/>
                  <a:cs typeface="Calibri" pitchFamily="34" charset="0"/>
                </a:rPr>
                <a:t>3</a:t>
              </a:r>
              <a:endParaRPr lang="en-US" sz="4000" b="1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95258" y="-155532"/>
              <a:ext cx="14547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dirty="0">
                  <a:solidFill>
                    <a:schemeClr val="bg1"/>
                  </a:solidFill>
                  <a:latin typeface=".VnAvant" pitchFamily="34" charset="0"/>
                </a:rPr>
                <a:t>ViÕt b¶ng </a:t>
              </a:r>
              <a:endParaRPr lang="en-US" sz="3600" b="1" dirty="0">
                <a:solidFill>
                  <a:schemeClr val="bg1"/>
                </a:solidFill>
                <a:latin typeface=".VnAvant" pitchFamily="34" charset="0"/>
              </a:endParaRPr>
            </a:p>
          </p:txBody>
        </p:sp>
      </p:grpSp>
      <p:pic>
        <p:nvPicPr>
          <p:cNvPr id="35" name="Picture 3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23553" b="-106"/>
          <a:stretch/>
        </p:blipFill>
        <p:spPr bwMode="auto">
          <a:xfrm>
            <a:off x="1371600" y="1271100"/>
            <a:ext cx="8915400" cy="359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xtBox 1"/>
          <p:cNvSpPr txBox="1">
            <a:spLocks noChangeArrowheads="1"/>
          </p:cNvSpPr>
          <p:nvPr/>
        </p:nvSpPr>
        <p:spPr bwMode="auto">
          <a:xfrm>
            <a:off x="2084069" y="1227717"/>
            <a:ext cx="294507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err="1">
                <a:latin typeface="HP001 5 hàng" panose="020B0603050302020204" pitchFamily="34" charset="0"/>
                <a:ea typeface="HP001" panose="020B0603050302020204" pitchFamily="34" charset="0"/>
              </a:rPr>
              <a:t>Łu</a:t>
            </a:r>
            <a:endParaRPr lang="vi-VN" sz="8800" dirty="0">
              <a:latin typeface="HP001 5 hàng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37" name="TextBox 8"/>
          <p:cNvSpPr txBox="1">
            <a:spLocks noChangeArrowheads="1"/>
          </p:cNvSpPr>
          <p:nvPr/>
        </p:nvSpPr>
        <p:spPr bwMode="auto">
          <a:xfrm>
            <a:off x="547140" y="3077418"/>
            <a:ext cx="245451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vi-VN" sz="8800" dirty="0">
                <a:latin typeface="HP001" pitchFamily="34" charset="-93"/>
              </a:rPr>
              <a:t> </a:t>
            </a:r>
            <a:r>
              <a:rPr lang="el-GR" sz="8800" dirty="0">
                <a:latin typeface="HP001" pitchFamily="34" charset="-93"/>
              </a:rPr>
              <a:t> </a:t>
            </a:r>
            <a:r>
              <a:rPr lang="vi-VN" sz="8800" dirty="0">
                <a:latin typeface="HP001" pitchFamily="34" charset="-93"/>
              </a:rPr>
              <a:t> </a:t>
            </a:r>
            <a:r>
              <a:rPr lang="en-US" sz="8800" dirty="0" err="1">
                <a:latin typeface="HP001" pitchFamily="34" charset="-93"/>
              </a:rPr>
              <a:t>cái</a:t>
            </a:r>
            <a:endParaRPr lang="vi-VN" sz="8800" dirty="0">
              <a:latin typeface="HP001" pitchFamily="34" charset="-93"/>
            </a:endParaRPr>
          </a:p>
        </p:txBody>
      </p:sp>
      <p:sp>
        <p:nvSpPr>
          <p:cNvPr id="38" name="TextBox 8"/>
          <p:cNvSpPr txBox="1">
            <a:spLocks noChangeArrowheads="1"/>
          </p:cNvSpPr>
          <p:nvPr/>
        </p:nvSpPr>
        <p:spPr bwMode="auto">
          <a:xfrm>
            <a:off x="5819381" y="3077445"/>
            <a:ext cx="131799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l-GR" sz="8800" dirty="0">
                <a:latin typeface="HP001" pitchFamily="34" charset="-93"/>
              </a:rPr>
              <a:t> </a:t>
            </a:r>
            <a:r>
              <a:rPr lang="en-US" sz="8800" dirty="0">
                <a:latin typeface="HP001" pitchFamily="34" charset="-93"/>
              </a:rPr>
              <a:t>q </a:t>
            </a:r>
            <a:endParaRPr lang="vi-VN" sz="8800" dirty="0">
              <a:latin typeface="HP001" pitchFamily="34" charset="-93"/>
            </a:endParaRPr>
          </a:p>
        </p:txBody>
      </p:sp>
      <p:sp>
        <p:nvSpPr>
          <p:cNvPr id="39" name="TextBox 8"/>
          <p:cNvSpPr txBox="1">
            <a:spLocks noChangeArrowheads="1"/>
          </p:cNvSpPr>
          <p:nvPr/>
        </p:nvSpPr>
        <p:spPr bwMode="auto">
          <a:xfrm>
            <a:off x="2381047" y="3078891"/>
            <a:ext cx="52450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vi-VN" sz="8800" dirty="0">
                <a:latin typeface="HP001" pitchFamily="34" charset="-93"/>
              </a:rPr>
              <a:t> </a:t>
            </a:r>
          </a:p>
        </p:txBody>
      </p:sp>
      <p:sp>
        <p:nvSpPr>
          <p:cNvPr id="40" name="TextBox 8"/>
          <p:cNvSpPr txBox="1">
            <a:spLocks noChangeArrowheads="1"/>
          </p:cNvSpPr>
          <p:nvPr/>
        </p:nvSpPr>
        <p:spPr bwMode="auto">
          <a:xfrm>
            <a:off x="7719700" y="3044374"/>
            <a:ext cx="2218877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l-GR" sz="8800" dirty="0">
                <a:latin typeface="HP001" pitchFamily="34" charset="-93"/>
              </a:rPr>
              <a:t> </a:t>
            </a:r>
            <a:r>
              <a:rPr lang="en-US" sz="8800" dirty="0" err="1">
                <a:latin typeface="HP001" pitchFamily="34" charset="-93"/>
              </a:rPr>
              <a:t>lựu</a:t>
            </a:r>
            <a:endParaRPr lang="vi-VN" sz="8800" dirty="0">
              <a:latin typeface="HP001 5 hàng" panose="020B0603050302020204" pitchFamily="34" charset="0"/>
              <a:ea typeface="HP001" panose="020B0603050302020204" pitchFamily="34" charset="0"/>
            </a:endParaRPr>
          </a:p>
          <a:p>
            <a:pPr eaLnBrk="1" hangingPunct="1"/>
            <a:endParaRPr lang="vi-VN" sz="8800" dirty="0">
              <a:latin typeface="HP001" pitchFamily="34" charset="-93"/>
            </a:endParaRPr>
          </a:p>
        </p:txBody>
      </p:sp>
      <p:sp>
        <p:nvSpPr>
          <p:cNvPr id="41" name="TextBox 1"/>
          <p:cNvSpPr txBox="1">
            <a:spLocks noChangeArrowheads="1"/>
          </p:cNvSpPr>
          <p:nvPr/>
        </p:nvSpPr>
        <p:spPr bwMode="auto">
          <a:xfrm>
            <a:off x="4562002" y="1219200"/>
            <a:ext cx="323958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err="1">
                <a:latin typeface="HP001 5 hàng" panose="020B0603050302020204" pitchFamily="34" charset="0"/>
                <a:ea typeface="HP001" panose="020B0603050302020204" pitchFamily="34" charset="0"/>
              </a:rPr>
              <a:t>Ŕu</a:t>
            </a:r>
            <a:endParaRPr lang="vi-VN" sz="8800" dirty="0">
              <a:latin typeface="HP001 5 hàng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42" name="TextBox 8"/>
          <p:cNvSpPr txBox="1">
            <a:spLocks noChangeArrowheads="1"/>
          </p:cNvSpPr>
          <p:nvPr/>
        </p:nvSpPr>
        <p:spPr bwMode="auto">
          <a:xfrm>
            <a:off x="2422174" y="3076775"/>
            <a:ext cx="232948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l-GR" sz="8800" dirty="0">
                <a:latin typeface="HP001" pitchFamily="34" charset="-93"/>
              </a:rPr>
              <a:t> </a:t>
            </a:r>
            <a:r>
              <a:rPr lang="vi-VN" sz="8800" dirty="0">
                <a:latin typeface="HP001" pitchFamily="34" charset="-93"/>
              </a:rPr>
              <a:t> </a:t>
            </a:r>
            <a:r>
              <a:rPr lang="en-US" sz="8800" dirty="0" err="1">
                <a:latin typeface="HP001" pitchFamily="34" charset="-93"/>
                <a:ea typeface="HP001" panose="020B0603050302020204" pitchFamily="34" charset="0"/>
              </a:rPr>
              <a:t>ǟ</a:t>
            </a:r>
            <a:r>
              <a:rPr lang="en-US" sz="8800" dirty="0" err="1">
                <a:latin typeface="HP001" pitchFamily="34" charset="-93"/>
              </a:rPr>
              <a:t>ìu</a:t>
            </a:r>
            <a:endParaRPr lang="vi-VN" sz="8800" dirty="0">
              <a:latin typeface="HP001" pitchFamily="34" charset="-93"/>
            </a:endParaRPr>
          </a:p>
        </p:txBody>
      </p:sp>
      <p:sp>
        <p:nvSpPr>
          <p:cNvPr id="43" name="TextBox 8"/>
          <p:cNvSpPr txBox="1">
            <a:spLocks noChangeArrowheads="1"/>
          </p:cNvSpPr>
          <p:nvPr/>
        </p:nvSpPr>
        <p:spPr bwMode="auto">
          <a:xfrm>
            <a:off x="6169622" y="3087250"/>
            <a:ext cx="203934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l-GR" sz="8800" dirty="0">
                <a:latin typeface="HP001" pitchFamily="34" charset="-93"/>
              </a:rPr>
              <a:t> </a:t>
            </a:r>
            <a:r>
              <a:rPr lang="en-US" sz="8800" dirty="0" err="1">
                <a:latin typeface="HP001" pitchFamily="34" charset="-93"/>
              </a:rPr>
              <a:t>ʘả</a:t>
            </a:r>
            <a:r>
              <a:rPr lang="en-US" sz="8800" dirty="0">
                <a:latin typeface="HP001" pitchFamily="34" charset="-93"/>
              </a:rPr>
              <a:t> </a:t>
            </a:r>
            <a:endParaRPr lang="vi-VN" sz="8800" dirty="0">
              <a:latin typeface="HP001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000536125"/>
      </p:ext>
    </p:extLst>
  </p:cSld>
  <p:clrMapOvr>
    <a:masterClrMapping/>
  </p:clrMapOvr>
  <p:transition advTm="6645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15240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>
                <a:solidFill>
                  <a:srgbClr val="FF0000"/>
                </a:solidFill>
                <a:latin typeface="HP-087" pitchFamily="34" charset="0"/>
              </a:rPr>
              <a:t>TIẾT 2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3AB979-9BC9-427C-A9F2-68F05F608F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360699"/>
      </p:ext>
    </p:extLst>
  </p:cSld>
  <p:clrMapOvr>
    <a:masterClrMapping/>
  </p:clrMapOvr>
  <p:transition advTm="6645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1"/>
          <a:stretch/>
        </p:blipFill>
        <p:spPr bwMode="auto">
          <a:xfrm>
            <a:off x="3749777" y="1306446"/>
            <a:ext cx="4692446" cy="424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562600" y="2590800"/>
            <a:ext cx="3124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2800" dirty="0" err="1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iu</a:t>
            </a:r>
            <a:r>
              <a:rPr lang="en-US" sz="2800" dirty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ưu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2228925" y="90411"/>
            <a:ext cx="2720670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1791100" y="36874"/>
            <a:ext cx="680611" cy="713205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855723" y="61398"/>
            <a:ext cx="3467074" cy="727292"/>
            <a:chOff x="-545548" y="-236493"/>
            <a:chExt cx="1805014" cy="727292"/>
          </a:xfrm>
        </p:grpSpPr>
        <p:sp>
          <p:nvSpPr>
            <p:cNvPr id="18" name="TextBox 17"/>
            <p:cNvSpPr txBox="1"/>
            <p:nvPr/>
          </p:nvSpPr>
          <p:spPr>
            <a:xfrm>
              <a:off x="-545548" y="-236493"/>
              <a:ext cx="287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>
                  <a:latin typeface="Calibri" pitchFamily="34" charset="0"/>
                  <a:cs typeface="Calibri" pitchFamily="34" charset="0"/>
                </a:rPr>
                <a:t>3</a:t>
              </a:r>
              <a:endParaRPr lang="en-US" sz="4000" b="1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95258" y="-155532"/>
              <a:ext cx="14547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>
                  <a:solidFill>
                    <a:schemeClr val="bg1"/>
                  </a:solidFill>
                  <a:latin typeface=".VnAvant" pitchFamily="34" charset="0"/>
                </a:rPr>
                <a:t>ViÕt b¶ng </a:t>
              </a:r>
              <a:endParaRPr lang="en-US" sz="3600" b="1">
                <a:solidFill>
                  <a:schemeClr val="bg1"/>
                </a:solidFill>
                <a:latin typeface=".VnAvant" pitchFamily="34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4114800" y="3888802"/>
            <a:ext cx="3124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2800" dirty="0" err="1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iu</a:t>
            </a:r>
            <a:r>
              <a:rPr lang="en-US" sz="2800" dirty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ưu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124700" y="4150412"/>
            <a:ext cx="3124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2800" dirty="0" err="1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iu</a:t>
            </a:r>
            <a:r>
              <a:rPr lang="en-US" sz="2800" dirty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ưu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Content Placeholder 3"/>
          <p:cNvPicPr>
            <a:picLocks noGrp="1"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2039" r="1702" b="44313"/>
          <a:stretch/>
        </p:blipFill>
        <p:spPr bwMode="auto">
          <a:xfrm>
            <a:off x="1638300" y="1325880"/>
            <a:ext cx="8709660" cy="438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73"/>
          <a:stretch/>
        </p:blipFill>
        <p:spPr>
          <a:xfrm>
            <a:off x="2920733" y="2590665"/>
            <a:ext cx="2100122" cy="22221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98"/>
          <a:stretch/>
        </p:blipFill>
        <p:spPr>
          <a:xfrm>
            <a:off x="5007592" y="2630752"/>
            <a:ext cx="2053470" cy="21152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9"/>
          <a:stretch/>
        </p:blipFill>
        <p:spPr>
          <a:xfrm>
            <a:off x="4918166" y="4223738"/>
            <a:ext cx="2545896" cy="217194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121625" y="1739478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50763" y="1724593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179901" y="1768566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709039" y="1743407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19915" y="2528873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649053" y="2513988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178191" y="2557961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707329" y="2532802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427851" y="3318770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511509" y="4766224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</a:t>
            </a:r>
          </a:p>
        </p:txBody>
      </p:sp>
      <p:pic>
        <p:nvPicPr>
          <p:cNvPr id="32" name="Hình ảnh 22">
            <a:extLst>
              <a:ext uri="{FF2B5EF4-FFF2-40B4-BE49-F238E27FC236}">
                <a16:creationId xmlns:a16="http://schemas.microsoft.com/office/drawing/2014/main" id="{D7A69AB5-6861-4823-8883-14B2CDBCB0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101" y="1059488"/>
            <a:ext cx="7481820" cy="2081521"/>
          </a:xfrm>
          <a:prstGeom prst="rect">
            <a:avLst/>
          </a:prstGeom>
        </p:spPr>
      </p:pic>
      <p:pic>
        <p:nvPicPr>
          <p:cNvPr id="33" name="Hình ảnh 24">
            <a:extLst>
              <a:ext uri="{FF2B5EF4-FFF2-40B4-BE49-F238E27FC236}">
                <a16:creationId xmlns:a16="http://schemas.microsoft.com/office/drawing/2014/main" id="{16B6638B-B74D-4E74-B3E8-29461D2175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991" y="1862001"/>
            <a:ext cx="6445968" cy="2079486"/>
          </a:xfrm>
          <a:prstGeom prst="rect">
            <a:avLst/>
          </a:prstGeom>
        </p:spPr>
      </p:pic>
      <p:pic>
        <p:nvPicPr>
          <p:cNvPr id="34" name="Hình ảnh 26">
            <a:extLst>
              <a:ext uri="{FF2B5EF4-FFF2-40B4-BE49-F238E27FC236}">
                <a16:creationId xmlns:a16="http://schemas.microsoft.com/office/drawing/2014/main" id="{EEFB5B1D-99E3-4FFF-B0BD-622A9DFF54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496" y="4286827"/>
            <a:ext cx="4543328" cy="206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39291"/>
      </p:ext>
    </p:extLst>
  </p:cSld>
  <p:clrMapOvr>
    <a:masterClrMapping/>
  </p:clrMapOvr>
  <p:transition advTm="6645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1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660520"/>
      </p:ext>
    </p:extLst>
  </p:cSld>
  <p:clrMapOvr>
    <a:masterClrMapping/>
  </p:clrMapOvr>
  <p:transition advTm="6645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152400" y="3357220"/>
            <a:ext cx="11811000" cy="2514534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hưu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êm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3556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83"/>
          <a:stretch/>
        </p:blipFill>
        <p:spPr bwMode="auto">
          <a:xfrm>
            <a:off x="1524000" y="1"/>
            <a:ext cx="9144000" cy="311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à đã nghỉ hưu....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09044" y="228684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3B255C-5C59-4542-8085-62CC70F7F757}"/>
              </a:ext>
            </a:extLst>
          </p:cNvPr>
          <p:cNvSpPr txBox="1"/>
          <p:nvPr/>
        </p:nvSpPr>
        <p:spPr>
          <a:xfrm>
            <a:off x="3464256" y="3657600"/>
            <a:ext cx="1219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ưu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5056DA-4136-4EE6-A61A-064BCED42D4C}"/>
              </a:ext>
            </a:extLst>
          </p:cNvPr>
          <p:cNvSpPr txBox="1"/>
          <p:nvPr/>
        </p:nvSpPr>
        <p:spPr>
          <a:xfrm>
            <a:off x="5334000" y="4854199"/>
            <a:ext cx="1219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iu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Hình Bầu dục 26">
            <a:extLst>
              <a:ext uri="{FF2B5EF4-FFF2-40B4-BE49-F238E27FC236}">
                <a16:creationId xmlns:a16="http://schemas.microsoft.com/office/drawing/2014/main" id="{99CF8F87-2A1D-4D25-80C2-AD0071AD7618}"/>
              </a:ext>
            </a:extLst>
          </p:cNvPr>
          <p:cNvSpPr/>
          <p:nvPr/>
        </p:nvSpPr>
        <p:spPr>
          <a:xfrm>
            <a:off x="609600" y="3657600"/>
            <a:ext cx="240466" cy="3129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vi-VN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Hình Bầu dục 26">
            <a:extLst>
              <a:ext uri="{FF2B5EF4-FFF2-40B4-BE49-F238E27FC236}">
                <a16:creationId xmlns:a16="http://schemas.microsoft.com/office/drawing/2014/main" id="{074D7867-2B71-4A31-9460-D3048C6438BA}"/>
              </a:ext>
            </a:extLst>
          </p:cNvPr>
          <p:cNvSpPr/>
          <p:nvPr/>
        </p:nvSpPr>
        <p:spPr>
          <a:xfrm>
            <a:off x="4990038" y="4300629"/>
            <a:ext cx="240466" cy="3129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vi-VN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Hình Bầu dục 26">
            <a:extLst>
              <a:ext uri="{FF2B5EF4-FFF2-40B4-BE49-F238E27FC236}">
                <a16:creationId xmlns:a16="http://schemas.microsoft.com/office/drawing/2014/main" id="{74CC18FC-4EB0-415A-99C6-6B5862F9FA9E}"/>
              </a:ext>
            </a:extLst>
          </p:cNvPr>
          <p:cNvSpPr/>
          <p:nvPr/>
        </p:nvSpPr>
        <p:spPr>
          <a:xfrm>
            <a:off x="4161922" y="3657599"/>
            <a:ext cx="240466" cy="3129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Hình Bầu dục 26">
            <a:extLst>
              <a:ext uri="{FF2B5EF4-FFF2-40B4-BE49-F238E27FC236}">
                <a16:creationId xmlns:a16="http://schemas.microsoft.com/office/drawing/2014/main" id="{A7C69AD5-A1C1-4636-A19C-9AED7AB983E1}"/>
              </a:ext>
            </a:extLst>
          </p:cNvPr>
          <p:cNvSpPr/>
          <p:nvPr/>
        </p:nvSpPr>
        <p:spPr>
          <a:xfrm>
            <a:off x="3569534" y="4876800"/>
            <a:ext cx="240466" cy="3129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vi-VN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104433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76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4821" grpId="0"/>
      <p:bldP spid="7" grpId="0" animBg="1"/>
      <p:bldP spid="8" grpId="0" animBg="1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152400" y="3357220"/>
            <a:ext cx="11811000" cy="2514534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hưu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êm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3556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83"/>
          <a:stretch/>
        </p:blipFill>
        <p:spPr bwMode="auto">
          <a:xfrm>
            <a:off x="1524000" y="1"/>
            <a:ext cx="9144000" cy="311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à đã nghỉ hưu....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09044" y="228684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3B255C-5C59-4542-8085-62CC70F7F757}"/>
              </a:ext>
            </a:extLst>
          </p:cNvPr>
          <p:cNvSpPr txBox="1"/>
          <p:nvPr/>
        </p:nvSpPr>
        <p:spPr>
          <a:xfrm>
            <a:off x="3464256" y="3657600"/>
            <a:ext cx="1219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ưu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5056DA-4136-4EE6-A61A-064BCED42D4C}"/>
              </a:ext>
            </a:extLst>
          </p:cNvPr>
          <p:cNvSpPr txBox="1"/>
          <p:nvPr/>
        </p:nvSpPr>
        <p:spPr>
          <a:xfrm>
            <a:off x="5334000" y="4854199"/>
            <a:ext cx="1219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iu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Hình Bầu dục 26">
            <a:extLst>
              <a:ext uri="{FF2B5EF4-FFF2-40B4-BE49-F238E27FC236}">
                <a16:creationId xmlns:a16="http://schemas.microsoft.com/office/drawing/2014/main" id="{99CF8F87-2A1D-4D25-80C2-AD0071AD7618}"/>
              </a:ext>
            </a:extLst>
          </p:cNvPr>
          <p:cNvSpPr/>
          <p:nvPr/>
        </p:nvSpPr>
        <p:spPr>
          <a:xfrm>
            <a:off x="609600" y="3657600"/>
            <a:ext cx="240466" cy="3129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vi-VN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Hình Bầu dục 26">
            <a:extLst>
              <a:ext uri="{FF2B5EF4-FFF2-40B4-BE49-F238E27FC236}">
                <a16:creationId xmlns:a16="http://schemas.microsoft.com/office/drawing/2014/main" id="{074D7867-2B71-4A31-9460-D3048C6438BA}"/>
              </a:ext>
            </a:extLst>
          </p:cNvPr>
          <p:cNvSpPr/>
          <p:nvPr/>
        </p:nvSpPr>
        <p:spPr>
          <a:xfrm>
            <a:off x="5169734" y="4191000"/>
            <a:ext cx="240466" cy="3129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vi-VN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Hình Bầu dục 26">
            <a:extLst>
              <a:ext uri="{FF2B5EF4-FFF2-40B4-BE49-F238E27FC236}">
                <a16:creationId xmlns:a16="http://schemas.microsoft.com/office/drawing/2014/main" id="{74CC18FC-4EB0-415A-99C6-6B5862F9FA9E}"/>
              </a:ext>
            </a:extLst>
          </p:cNvPr>
          <p:cNvSpPr/>
          <p:nvPr/>
        </p:nvSpPr>
        <p:spPr>
          <a:xfrm>
            <a:off x="4315378" y="3584579"/>
            <a:ext cx="240466" cy="3129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Hình Bầu dục 26">
            <a:extLst>
              <a:ext uri="{FF2B5EF4-FFF2-40B4-BE49-F238E27FC236}">
                <a16:creationId xmlns:a16="http://schemas.microsoft.com/office/drawing/2014/main" id="{A7C69AD5-A1C1-4636-A19C-9AED7AB983E1}"/>
              </a:ext>
            </a:extLst>
          </p:cNvPr>
          <p:cNvSpPr/>
          <p:nvPr/>
        </p:nvSpPr>
        <p:spPr>
          <a:xfrm>
            <a:off x="3569534" y="4876800"/>
            <a:ext cx="240466" cy="3129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vi-VN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0CF12F1-E8F9-4A3C-A3E7-86AAF8A233F0}"/>
              </a:ext>
            </a:extLst>
          </p:cNvPr>
          <p:cNvGrpSpPr/>
          <p:nvPr/>
        </p:nvGrpSpPr>
        <p:grpSpPr>
          <a:xfrm>
            <a:off x="5069825" y="4384344"/>
            <a:ext cx="152318" cy="473856"/>
            <a:chOff x="11811000" y="3505200"/>
            <a:chExt cx="196516" cy="320842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ABFEF47-E515-4C21-B54E-53A153448BB3}"/>
                </a:ext>
              </a:extLst>
            </p:cNvPr>
            <p:cNvCxnSpPr/>
            <p:nvPr/>
          </p:nvCxnSpPr>
          <p:spPr>
            <a:xfrm flipH="1">
              <a:off x="11811000" y="3505200"/>
              <a:ext cx="152400" cy="3048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E4A5DE9-96E5-423C-BA5D-E896AB76835D}"/>
                </a:ext>
              </a:extLst>
            </p:cNvPr>
            <p:cNvCxnSpPr/>
            <p:nvPr/>
          </p:nvCxnSpPr>
          <p:spPr>
            <a:xfrm flipH="1">
              <a:off x="11855116" y="3521242"/>
              <a:ext cx="152400" cy="3048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B1D602A-6409-46A7-8A1A-4A9AC6EE5C3C}"/>
              </a:ext>
            </a:extLst>
          </p:cNvPr>
          <p:cNvCxnSpPr>
            <a:cxnSpLocks/>
          </p:cNvCxnSpPr>
          <p:nvPr/>
        </p:nvCxnSpPr>
        <p:spPr>
          <a:xfrm flipH="1">
            <a:off x="10072328" y="4443270"/>
            <a:ext cx="66091" cy="4707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264B991-DD75-42A8-A0B5-0CE571250F8C}"/>
              </a:ext>
            </a:extLst>
          </p:cNvPr>
          <p:cNvGrpSpPr/>
          <p:nvPr/>
        </p:nvGrpSpPr>
        <p:grpSpPr>
          <a:xfrm>
            <a:off x="4247010" y="3785316"/>
            <a:ext cx="152318" cy="473856"/>
            <a:chOff x="11811000" y="3505200"/>
            <a:chExt cx="196516" cy="320842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798D2C8-4ADD-4BA4-B55D-9DB445A6612F}"/>
                </a:ext>
              </a:extLst>
            </p:cNvPr>
            <p:cNvCxnSpPr/>
            <p:nvPr/>
          </p:nvCxnSpPr>
          <p:spPr>
            <a:xfrm flipH="1">
              <a:off x="11811000" y="3505200"/>
              <a:ext cx="152400" cy="3048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A66DB83-593D-4A11-AF8D-9B6EAD4113F2}"/>
                </a:ext>
              </a:extLst>
            </p:cNvPr>
            <p:cNvCxnSpPr/>
            <p:nvPr/>
          </p:nvCxnSpPr>
          <p:spPr>
            <a:xfrm flipH="1">
              <a:off x="11855116" y="3521242"/>
              <a:ext cx="152400" cy="3048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27B0D3-C4CA-4B5A-8333-7EE6E9B69862}"/>
              </a:ext>
            </a:extLst>
          </p:cNvPr>
          <p:cNvGrpSpPr/>
          <p:nvPr/>
        </p:nvGrpSpPr>
        <p:grpSpPr>
          <a:xfrm>
            <a:off x="3681828" y="4992604"/>
            <a:ext cx="162366" cy="473856"/>
            <a:chOff x="11811000" y="3505200"/>
            <a:chExt cx="209480" cy="320842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32DD26-E97A-4712-BC3E-4C3A8783B7CB}"/>
                </a:ext>
              </a:extLst>
            </p:cNvPr>
            <p:cNvCxnSpPr/>
            <p:nvPr/>
          </p:nvCxnSpPr>
          <p:spPr>
            <a:xfrm flipH="1">
              <a:off x="11811000" y="3505200"/>
              <a:ext cx="152400" cy="3048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8BCF0FD-11DB-47A7-B0FD-034E6A2EF8E8}"/>
                </a:ext>
              </a:extLst>
            </p:cNvPr>
            <p:cNvCxnSpPr/>
            <p:nvPr/>
          </p:nvCxnSpPr>
          <p:spPr>
            <a:xfrm flipH="1">
              <a:off x="11868080" y="3521242"/>
              <a:ext cx="152400" cy="3048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A42C1AA-AE7F-433D-8137-6D00B75493DD}"/>
              </a:ext>
            </a:extLst>
          </p:cNvPr>
          <p:cNvGrpSpPr/>
          <p:nvPr/>
        </p:nvGrpSpPr>
        <p:grpSpPr>
          <a:xfrm>
            <a:off x="6771442" y="4980757"/>
            <a:ext cx="152318" cy="473856"/>
            <a:chOff x="11811000" y="3505200"/>
            <a:chExt cx="196516" cy="320842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5579F61-0718-4F33-8DA7-3B682E24679D}"/>
                </a:ext>
              </a:extLst>
            </p:cNvPr>
            <p:cNvCxnSpPr/>
            <p:nvPr/>
          </p:nvCxnSpPr>
          <p:spPr>
            <a:xfrm flipH="1">
              <a:off x="11811000" y="3505200"/>
              <a:ext cx="152400" cy="3048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5E6F208-5895-4A86-9C28-622D478F3C8B}"/>
                </a:ext>
              </a:extLst>
            </p:cNvPr>
            <p:cNvCxnSpPr/>
            <p:nvPr/>
          </p:nvCxnSpPr>
          <p:spPr>
            <a:xfrm flipH="1">
              <a:off x="11855116" y="3521242"/>
              <a:ext cx="152400" cy="3048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E1005EF-1549-4317-BBF5-E2F68CEDF2C3}"/>
              </a:ext>
            </a:extLst>
          </p:cNvPr>
          <p:cNvCxnSpPr>
            <a:cxnSpLocks/>
          </p:cNvCxnSpPr>
          <p:nvPr/>
        </p:nvCxnSpPr>
        <p:spPr>
          <a:xfrm flipH="1">
            <a:off x="6883626" y="3814970"/>
            <a:ext cx="66091" cy="4707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4B1EEE7-5A59-4F83-88A9-563AE8A48088}"/>
              </a:ext>
            </a:extLst>
          </p:cNvPr>
          <p:cNvCxnSpPr>
            <a:cxnSpLocks/>
          </p:cNvCxnSpPr>
          <p:nvPr/>
        </p:nvCxnSpPr>
        <p:spPr>
          <a:xfrm flipH="1">
            <a:off x="9149919" y="3814970"/>
            <a:ext cx="66091" cy="4707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452143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458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" t="19945" r="52444" b="44162"/>
          <a:stretch/>
        </p:blipFill>
        <p:spPr bwMode="auto">
          <a:xfrm>
            <a:off x="2236546" y="1958453"/>
            <a:ext cx="4049968" cy="1699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D:\Users\TV1-T1\1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8491" b="44477"/>
          <a:stretch/>
        </p:blipFill>
        <p:spPr bwMode="auto">
          <a:xfrm>
            <a:off x="304952" y="152486"/>
            <a:ext cx="1600158" cy="68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D:\Users\TV1-T1\1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5" t="59105" r="10936" b="23184"/>
          <a:stretch/>
        </p:blipFill>
        <p:spPr bwMode="auto">
          <a:xfrm>
            <a:off x="6210316" y="1958454"/>
            <a:ext cx="3276514" cy="180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D:\Users\TV1-T1\1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18" r="53166" b="5274"/>
          <a:stretch/>
        </p:blipFill>
        <p:spPr bwMode="auto">
          <a:xfrm>
            <a:off x="2286000" y="3657600"/>
            <a:ext cx="3771919" cy="208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D:\Users\TV1-T1\1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10" t="75622" r="9133" b="4875"/>
          <a:stretch/>
        </p:blipFill>
        <p:spPr bwMode="auto">
          <a:xfrm>
            <a:off x="6210317" y="3657600"/>
            <a:ext cx="3432377" cy="208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15217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3223"/>
          <a:stretch/>
        </p:blipFill>
        <p:spPr>
          <a:xfrm>
            <a:off x="335070" y="1909578"/>
            <a:ext cx="5303730" cy="2743200"/>
          </a:xfrm>
          <a:prstGeom prst="rect">
            <a:avLst/>
          </a:prstGeom>
        </p:spPr>
      </p:pic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E5A1A4B1-78A6-4A35-8F06-69E7AE550E93}"/>
              </a:ext>
            </a:extLst>
          </p:cNvPr>
          <p:cNvSpPr/>
          <p:nvPr/>
        </p:nvSpPr>
        <p:spPr>
          <a:xfrm>
            <a:off x="607285" y="4630504"/>
            <a:ext cx="1143000" cy="43201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.VnAvant" panose="020B7200000000000000" pitchFamily="34" charset="0"/>
              </a:rPr>
              <a:t>ViÕt</a:t>
            </a:r>
            <a:endParaRPr lang="en-US" sz="2000" b="1" dirty="0">
              <a:latin typeface=".VnAvant" panose="020B7200000000000000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8E3F479-E93C-4EA7-89DC-C3333B78AB3C}"/>
              </a:ext>
            </a:extLst>
          </p:cNvPr>
          <p:cNvSpPr/>
          <p:nvPr/>
        </p:nvSpPr>
        <p:spPr>
          <a:xfrm>
            <a:off x="335071" y="4662913"/>
            <a:ext cx="544428" cy="36719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452" y="10178"/>
            <a:ext cx="5113815" cy="1780319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 bwMode="auto">
          <a:xfrm>
            <a:off x="6019800" y="162578"/>
            <a:ext cx="0" cy="669542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2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" t="19945" r="52444" b="44162"/>
          <a:stretch/>
        </p:blipFill>
        <p:spPr bwMode="auto">
          <a:xfrm>
            <a:off x="6290110" y="3936852"/>
            <a:ext cx="2966895" cy="124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D:\Users\TV1-T1\10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5" t="59105" r="10936" b="23184"/>
          <a:stretch/>
        </p:blipFill>
        <p:spPr bwMode="auto">
          <a:xfrm>
            <a:off x="9257005" y="3992082"/>
            <a:ext cx="2400284" cy="132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D:\Users\TV1-T1\10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18" r="53166" b="5274"/>
          <a:stretch/>
        </p:blipFill>
        <p:spPr bwMode="auto">
          <a:xfrm>
            <a:off x="6391423" y="5206218"/>
            <a:ext cx="2763204" cy="152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D:\Users\TV1-T1\10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10" t="75622" r="9133" b="4875"/>
          <a:stretch/>
        </p:blipFill>
        <p:spPr bwMode="auto">
          <a:xfrm>
            <a:off x="9257005" y="5300454"/>
            <a:ext cx="2514465" cy="152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1"/>
          <p:cNvSpPr>
            <a:spLocks noGrp="1" noChangeArrowheads="1"/>
          </p:cNvSpPr>
          <p:nvPr>
            <p:ph type="title"/>
          </p:nvPr>
        </p:nvSpPr>
        <p:spPr>
          <a:xfrm>
            <a:off x="8184421" y="3134427"/>
            <a:ext cx="2321659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2" descr="D:\Users\TV1-T1\10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8491" b="44477"/>
          <a:stretch/>
        </p:blipFill>
        <p:spPr bwMode="auto">
          <a:xfrm>
            <a:off x="6282934" y="3477499"/>
            <a:ext cx="1489466" cy="63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/>
          <a:srcRect r="3734" b="16667"/>
          <a:stretch/>
        </p:blipFill>
        <p:spPr>
          <a:xfrm>
            <a:off x="6025864" y="249465"/>
            <a:ext cx="5861336" cy="32608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10761" t="15625" r="14275" b="29167"/>
          <a:stretch/>
        </p:blipFill>
        <p:spPr>
          <a:xfrm>
            <a:off x="487689" y="5111646"/>
            <a:ext cx="4936578" cy="171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534992"/>
      </p:ext>
    </p:extLst>
  </p:cSld>
  <p:clrMapOvr>
    <a:masterClrMapping/>
  </p:clrMapOvr>
  <p:transition advTm="6645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47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Đọc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vi-VN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s¸ch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194065"/>
      </p:ext>
    </p:extLst>
  </p:cSld>
  <p:clrMapOvr>
    <a:masterClrMapping/>
  </p:clrMapOvr>
  <p:transition advTm="6645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51B187-3BC4-4B3C-97C2-F5FDB2887F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9" t="25556" r="19465"/>
          <a:stretch/>
        </p:blipFill>
        <p:spPr>
          <a:xfrm>
            <a:off x="839770" y="257647"/>
            <a:ext cx="7475083" cy="510540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9435699" y="2464331"/>
            <a:ext cx="76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8E8A6D-0621-41E8-BA58-E7D7ADCDDE86}"/>
              </a:ext>
            </a:extLst>
          </p:cNvPr>
          <p:cNvSpPr txBox="1"/>
          <p:nvPr/>
        </p:nvSpPr>
        <p:spPr>
          <a:xfrm>
            <a:off x="3427964" y="872912"/>
            <a:ext cx="8503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HP001 5 hàng" panose="020B0603050302020204" pitchFamily="34" charset="0"/>
              </a:rPr>
              <a:t>17 – 11 - 2021</a:t>
            </a:r>
            <a:endParaRPr lang="en-US" sz="4000" b="1" dirty="0"/>
          </a:p>
        </p:txBody>
      </p:sp>
      <p:sp>
        <p:nvSpPr>
          <p:cNvPr id="38" name="TextBox 1"/>
          <p:cNvSpPr txBox="1">
            <a:spLocks noChangeArrowheads="1"/>
          </p:cNvSpPr>
          <p:nvPr/>
        </p:nvSpPr>
        <p:spPr bwMode="auto">
          <a:xfrm>
            <a:off x="1596424" y="1685453"/>
            <a:ext cx="6590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4000" b="1" dirty="0" err="1">
                <a:latin typeface="HP001 5 hàng" panose="020B0603050302020204" pitchFamily="34" charset="0"/>
                <a:ea typeface="HP001" panose="020B0603050302020204" pitchFamily="34" charset="0"/>
              </a:rPr>
              <a:t>Łu</a:t>
            </a:r>
            <a:endParaRPr lang="vi-VN" sz="4000" b="1" dirty="0">
              <a:latin typeface="HP001 5 hàng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39" name="TextBox 1"/>
          <p:cNvSpPr txBox="1">
            <a:spLocks noChangeArrowheads="1"/>
          </p:cNvSpPr>
          <p:nvPr/>
        </p:nvSpPr>
        <p:spPr bwMode="auto">
          <a:xfrm>
            <a:off x="2805001" y="1685453"/>
            <a:ext cx="6590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4000" b="1" dirty="0" err="1">
                <a:latin typeface="HP001 5 hàng" panose="020B0603050302020204" pitchFamily="34" charset="0"/>
                <a:ea typeface="HP001" panose="020B0603050302020204" pitchFamily="34" charset="0"/>
              </a:rPr>
              <a:t>Łu</a:t>
            </a:r>
            <a:endParaRPr lang="vi-VN" sz="4000" b="1" dirty="0">
              <a:latin typeface="HP001 5 hàng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42" name="TextBox 1"/>
          <p:cNvSpPr txBox="1">
            <a:spLocks noChangeArrowheads="1"/>
          </p:cNvSpPr>
          <p:nvPr/>
        </p:nvSpPr>
        <p:spPr bwMode="auto">
          <a:xfrm>
            <a:off x="4079652" y="1685453"/>
            <a:ext cx="6590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4000" b="1" dirty="0" err="1">
                <a:latin typeface="HP001 5 hàng" panose="020B0603050302020204" pitchFamily="34" charset="0"/>
                <a:ea typeface="HP001" panose="020B0603050302020204" pitchFamily="34" charset="0"/>
              </a:rPr>
              <a:t>Łu</a:t>
            </a:r>
            <a:endParaRPr lang="vi-VN" sz="4000" b="1" dirty="0">
              <a:latin typeface="HP001 5 hàng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43" name="TextBox 1"/>
          <p:cNvSpPr txBox="1">
            <a:spLocks noChangeArrowheads="1"/>
          </p:cNvSpPr>
          <p:nvPr/>
        </p:nvSpPr>
        <p:spPr bwMode="auto">
          <a:xfrm>
            <a:off x="5303160" y="1694744"/>
            <a:ext cx="6590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4000" b="1" dirty="0" err="1">
                <a:latin typeface="HP001 5 hàng" panose="020B0603050302020204" pitchFamily="34" charset="0"/>
                <a:ea typeface="HP001" panose="020B0603050302020204" pitchFamily="34" charset="0"/>
              </a:rPr>
              <a:t>Łu</a:t>
            </a:r>
            <a:endParaRPr lang="vi-VN" sz="4000" b="1" dirty="0">
              <a:latin typeface="HP001 5 hàng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44" name="TextBox 1"/>
          <p:cNvSpPr txBox="1">
            <a:spLocks noChangeArrowheads="1"/>
          </p:cNvSpPr>
          <p:nvPr/>
        </p:nvSpPr>
        <p:spPr bwMode="auto">
          <a:xfrm>
            <a:off x="6577811" y="1685572"/>
            <a:ext cx="6590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4000" b="1" dirty="0" err="1">
                <a:latin typeface="HP001 5 hàng" panose="020B0603050302020204" pitchFamily="34" charset="0"/>
                <a:ea typeface="HP001" panose="020B0603050302020204" pitchFamily="34" charset="0"/>
              </a:rPr>
              <a:t>Łu</a:t>
            </a:r>
            <a:endParaRPr lang="vi-VN" sz="4000" b="1" dirty="0">
              <a:latin typeface="HP001 5 hàng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45" name="TextBox 1"/>
          <p:cNvSpPr txBox="1">
            <a:spLocks noChangeArrowheads="1"/>
          </p:cNvSpPr>
          <p:nvPr/>
        </p:nvSpPr>
        <p:spPr bwMode="auto">
          <a:xfrm>
            <a:off x="1618134" y="2480126"/>
            <a:ext cx="83459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4000" b="1" dirty="0" err="1">
                <a:latin typeface="HP001 5 hàng" panose="020B0603050302020204" pitchFamily="34" charset="0"/>
                <a:ea typeface="HP001" panose="020B0603050302020204" pitchFamily="34" charset="0"/>
              </a:rPr>
              <a:t>Ŕu</a:t>
            </a:r>
            <a:endParaRPr lang="vi-VN" sz="4000" b="1" dirty="0">
              <a:latin typeface="HP001 5 hàng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46" name="TextBox 1"/>
          <p:cNvSpPr txBox="1">
            <a:spLocks noChangeArrowheads="1"/>
          </p:cNvSpPr>
          <p:nvPr/>
        </p:nvSpPr>
        <p:spPr bwMode="auto">
          <a:xfrm>
            <a:off x="2860640" y="2480126"/>
            <a:ext cx="83459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4000" b="1" dirty="0" err="1">
                <a:latin typeface="HP001 5 hàng" panose="020B0603050302020204" pitchFamily="34" charset="0"/>
                <a:ea typeface="HP001" panose="020B0603050302020204" pitchFamily="34" charset="0"/>
              </a:rPr>
              <a:t>Ŕu</a:t>
            </a:r>
            <a:endParaRPr lang="vi-VN" sz="4000" b="1" dirty="0">
              <a:latin typeface="HP001 5 hàng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49" name="TextBox 1"/>
          <p:cNvSpPr txBox="1">
            <a:spLocks noChangeArrowheads="1"/>
          </p:cNvSpPr>
          <p:nvPr/>
        </p:nvSpPr>
        <p:spPr bwMode="auto">
          <a:xfrm>
            <a:off x="4085719" y="2497994"/>
            <a:ext cx="83459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4000" b="1" dirty="0" err="1">
                <a:latin typeface="HP001 5 hàng" panose="020B0603050302020204" pitchFamily="34" charset="0"/>
                <a:ea typeface="HP001" panose="020B0603050302020204" pitchFamily="34" charset="0"/>
              </a:rPr>
              <a:t>Ŕu</a:t>
            </a:r>
            <a:endParaRPr lang="vi-VN" sz="4000" b="1" dirty="0">
              <a:latin typeface="HP001 5 hàng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50" name="TextBox 1"/>
          <p:cNvSpPr txBox="1">
            <a:spLocks noChangeArrowheads="1"/>
          </p:cNvSpPr>
          <p:nvPr/>
        </p:nvSpPr>
        <p:spPr bwMode="auto">
          <a:xfrm>
            <a:off x="5343679" y="2484469"/>
            <a:ext cx="83459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4000" b="1" dirty="0" err="1">
                <a:latin typeface="HP001 5 hàng" panose="020B0603050302020204" pitchFamily="34" charset="0"/>
                <a:ea typeface="HP001" panose="020B0603050302020204" pitchFamily="34" charset="0"/>
              </a:rPr>
              <a:t>Ŕu</a:t>
            </a:r>
            <a:endParaRPr lang="vi-VN" sz="4000" b="1" dirty="0">
              <a:latin typeface="HP001 5 hàng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51" name="TextBox 1"/>
          <p:cNvSpPr txBox="1">
            <a:spLocks noChangeArrowheads="1"/>
          </p:cNvSpPr>
          <p:nvPr/>
        </p:nvSpPr>
        <p:spPr bwMode="auto">
          <a:xfrm>
            <a:off x="6577811" y="2482437"/>
            <a:ext cx="83459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4000" b="1" dirty="0" err="1">
                <a:latin typeface="HP001 5 hàng" panose="020B0603050302020204" pitchFamily="34" charset="0"/>
                <a:ea typeface="HP001" panose="020B0603050302020204" pitchFamily="34" charset="0"/>
              </a:rPr>
              <a:t>Ŕu</a:t>
            </a:r>
            <a:endParaRPr lang="vi-VN" sz="4000" b="1" dirty="0">
              <a:latin typeface="HP001 5 hàng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52" name="TextBox 8"/>
          <p:cNvSpPr txBox="1">
            <a:spLocks noChangeArrowheads="1"/>
          </p:cNvSpPr>
          <p:nvPr/>
        </p:nvSpPr>
        <p:spPr bwMode="auto">
          <a:xfrm>
            <a:off x="994840" y="3315463"/>
            <a:ext cx="121539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vi-VN" sz="4000" b="1" dirty="0">
                <a:latin typeface="HP001" pitchFamily="34" charset="-93"/>
              </a:rPr>
              <a:t> </a:t>
            </a:r>
            <a:r>
              <a:rPr lang="el-GR" sz="4000" b="1" dirty="0">
                <a:latin typeface="HP001" pitchFamily="34" charset="-93"/>
              </a:rPr>
              <a:t> </a:t>
            </a:r>
            <a:r>
              <a:rPr lang="vi-VN" sz="4000" b="1" dirty="0">
                <a:latin typeface="HP001" pitchFamily="34" charset="-93"/>
              </a:rPr>
              <a:t> </a:t>
            </a:r>
            <a:r>
              <a:rPr lang="en-US" sz="4000" b="1" dirty="0" err="1">
                <a:latin typeface="HP001" pitchFamily="34" charset="-93"/>
              </a:rPr>
              <a:t>cái</a:t>
            </a:r>
            <a:endParaRPr lang="vi-VN" sz="4000" b="1" dirty="0">
              <a:latin typeface="HP001" pitchFamily="34" charset="-93"/>
            </a:endParaRPr>
          </a:p>
        </p:txBody>
      </p:sp>
      <p:sp>
        <p:nvSpPr>
          <p:cNvPr id="53" name="TextBox 8"/>
          <p:cNvSpPr txBox="1">
            <a:spLocks noChangeArrowheads="1"/>
          </p:cNvSpPr>
          <p:nvPr/>
        </p:nvSpPr>
        <p:spPr bwMode="auto">
          <a:xfrm>
            <a:off x="1903330" y="3315463"/>
            <a:ext cx="11769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l-GR" sz="4000" b="1" dirty="0">
                <a:latin typeface="HP001" pitchFamily="34" charset="-93"/>
              </a:rPr>
              <a:t> </a:t>
            </a:r>
            <a:r>
              <a:rPr lang="vi-VN" sz="4000" b="1" dirty="0">
                <a:latin typeface="HP001" pitchFamily="34" charset="-93"/>
              </a:rPr>
              <a:t> </a:t>
            </a:r>
            <a:r>
              <a:rPr lang="en-US" sz="4000" b="1" dirty="0" err="1">
                <a:latin typeface="HP001" pitchFamily="34" charset="-93"/>
                <a:ea typeface="HP001" panose="020B0603050302020204" pitchFamily="34" charset="0"/>
              </a:rPr>
              <a:t>ǟ</a:t>
            </a:r>
            <a:r>
              <a:rPr lang="en-US" sz="4000" b="1" dirty="0" err="1">
                <a:latin typeface="HP001" pitchFamily="34" charset="-93"/>
              </a:rPr>
              <a:t>ìu</a:t>
            </a:r>
            <a:endParaRPr lang="vi-VN" sz="4000" b="1" dirty="0">
              <a:latin typeface="HP001" pitchFamily="34" charset="-93"/>
            </a:endParaRPr>
          </a:p>
        </p:txBody>
      </p:sp>
      <p:sp>
        <p:nvSpPr>
          <p:cNvPr id="55" name="TextBox 8"/>
          <p:cNvSpPr txBox="1">
            <a:spLocks noChangeArrowheads="1"/>
          </p:cNvSpPr>
          <p:nvPr/>
        </p:nvSpPr>
        <p:spPr bwMode="auto">
          <a:xfrm>
            <a:off x="2876338" y="3315225"/>
            <a:ext cx="121539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vi-VN" sz="4000" b="1" dirty="0">
                <a:latin typeface="HP001" pitchFamily="34" charset="-93"/>
              </a:rPr>
              <a:t> </a:t>
            </a:r>
            <a:r>
              <a:rPr lang="el-GR" sz="4000" b="1" dirty="0">
                <a:latin typeface="HP001" pitchFamily="34" charset="-93"/>
              </a:rPr>
              <a:t> </a:t>
            </a:r>
            <a:r>
              <a:rPr lang="vi-VN" sz="4000" b="1" dirty="0">
                <a:latin typeface="HP001" pitchFamily="34" charset="-93"/>
              </a:rPr>
              <a:t> </a:t>
            </a:r>
            <a:r>
              <a:rPr lang="en-US" sz="4000" b="1" dirty="0" err="1">
                <a:latin typeface="HP001" pitchFamily="34" charset="-93"/>
              </a:rPr>
              <a:t>cái</a:t>
            </a:r>
            <a:endParaRPr lang="vi-VN" sz="4000" b="1" dirty="0">
              <a:latin typeface="HP001" pitchFamily="34" charset="-93"/>
            </a:endParaRPr>
          </a:p>
        </p:txBody>
      </p:sp>
      <p:sp>
        <p:nvSpPr>
          <p:cNvPr id="56" name="TextBox 8"/>
          <p:cNvSpPr txBox="1">
            <a:spLocks noChangeArrowheads="1"/>
          </p:cNvSpPr>
          <p:nvPr/>
        </p:nvSpPr>
        <p:spPr bwMode="auto">
          <a:xfrm>
            <a:off x="3784828" y="3315225"/>
            <a:ext cx="11769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l-GR" sz="4000" b="1" dirty="0">
                <a:latin typeface="HP001" pitchFamily="34" charset="-93"/>
              </a:rPr>
              <a:t> </a:t>
            </a:r>
            <a:r>
              <a:rPr lang="vi-VN" sz="4000" b="1" dirty="0">
                <a:latin typeface="HP001" pitchFamily="34" charset="-93"/>
              </a:rPr>
              <a:t> </a:t>
            </a:r>
            <a:r>
              <a:rPr lang="en-US" sz="4000" b="1" dirty="0" err="1">
                <a:latin typeface="HP001" pitchFamily="34" charset="-93"/>
                <a:ea typeface="HP001" panose="020B0603050302020204" pitchFamily="34" charset="0"/>
              </a:rPr>
              <a:t>ǟ</a:t>
            </a:r>
            <a:r>
              <a:rPr lang="en-US" sz="4000" b="1" dirty="0" err="1">
                <a:latin typeface="HP001" pitchFamily="34" charset="-93"/>
              </a:rPr>
              <a:t>ìu</a:t>
            </a:r>
            <a:endParaRPr lang="vi-VN" sz="4000" b="1" dirty="0">
              <a:latin typeface="HP001" pitchFamily="34" charset="-93"/>
            </a:endParaRPr>
          </a:p>
        </p:txBody>
      </p:sp>
      <p:sp>
        <p:nvSpPr>
          <p:cNvPr id="57" name="TextBox 8"/>
          <p:cNvSpPr txBox="1">
            <a:spLocks noChangeArrowheads="1"/>
          </p:cNvSpPr>
          <p:nvPr/>
        </p:nvSpPr>
        <p:spPr bwMode="auto">
          <a:xfrm>
            <a:off x="4739730" y="3315225"/>
            <a:ext cx="121539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vi-VN" sz="4000" b="1" dirty="0">
                <a:latin typeface="HP001" pitchFamily="34" charset="-93"/>
              </a:rPr>
              <a:t> </a:t>
            </a:r>
            <a:r>
              <a:rPr lang="el-GR" sz="4000" b="1" dirty="0">
                <a:latin typeface="HP001" pitchFamily="34" charset="-93"/>
              </a:rPr>
              <a:t> </a:t>
            </a:r>
            <a:r>
              <a:rPr lang="vi-VN" sz="4000" b="1" dirty="0">
                <a:latin typeface="HP001" pitchFamily="34" charset="-93"/>
              </a:rPr>
              <a:t> </a:t>
            </a:r>
            <a:r>
              <a:rPr lang="en-US" sz="4000" b="1" dirty="0" err="1">
                <a:latin typeface="HP001" pitchFamily="34" charset="-93"/>
              </a:rPr>
              <a:t>cái</a:t>
            </a:r>
            <a:endParaRPr lang="vi-VN" sz="4000" b="1" dirty="0">
              <a:latin typeface="HP001" pitchFamily="34" charset="-93"/>
            </a:endParaRPr>
          </a:p>
        </p:txBody>
      </p:sp>
      <p:sp>
        <p:nvSpPr>
          <p:cNvPr id="58" name="TextBox 8"/>
          <p:cNvSpPr txBox="1">
            <a:spLocks noChangeArrowheads="1"/>
          </p:cNvSpPr>
          <p:nvPr/>
        </p:nvSpPr>
        <p:spPr bwMode="auto">
          <a:xfrm>
            <a:off x="5648220" y="3315225"/>
            <a:ext cx="11769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l-GR" sz="4000" b="1" dirty="0">
                <a:latin typeface="HP001" pitchFamily="34" charset="-93"/>
              </a:rPr>
              <a:t> </a:t>
            </a:r>
            <a:r>
              <a:rPr lang="vi-VN" sz="4000" b="1" dirty="0">
                <a:latin typeface="HP001" pitchFamily="34" charset="-93"/>
              </a:rPr>
              <a:t> </a:t>
            </a:r>
            <a:r>
              <a:rPr lang="en-US" sz="4000" b="1" dirty="0" err="1">
                <a:latin typeface="HP001" pitchFamily="34" charset="-93"/>
                <a:ea typeface="HP001" panose="020B0603050302020204" pitchFamily="34" charset="0"/>
              </a:rPr>
              <a:t>ǟ</a:t>
            </a:r>
            <a:r>
              <a:rPr lang="en-US" sz="4000" b="1" dirty="0" err="1">
                <a:latin typeface="HP001" pitchFamily="34" charset="-93"/>
              </a:rPr>
              <a:t>ìu</a:t>
            </a:r>
            <a:endParaRPr lang="vi-VN" sz="4000" b="1" dirty="0">
              <a:latin typeface="HP001" pitchFamily="34" charset="-93"/>
            </a:endParaRPr>
          </a:p>
        </p:txBody>
      </p:sp>
      <p:sp>
        <p:nvSpPr>
          <p:cNvPr id="61" name="TextBox 8"/>
          <p:cNvSpPr txBox="1">
            <a:spLocks noChangeArrowheads="1"/>
          </p:cNvSpPr>
          <p:nvPr/>
        </p:nvSpPr>
        <p:spPr bwMode="auto">
          <a:xfrm>
            <a:off x="2182225" y="4091200"/>
            <a:ext cx="112082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l-GR" sz="4000" b="1" dirty="0">
                <a:latin typeface="HP001" pitchFamily="34" charset="-93"/>
              </a:rPr>
              <a:t> </a:t>
            </a:r>
            <a:r>
              <a:rPr lang="en-US" sz="4000" b="1" dirty="0" err="1">
                <a:latin typeface="HP001" pitchFamily="34" charset="-93"/>
              </a:rPr>
              <a:t>lựu</a:t>
            </a:r>
            <a:endParaRPr lang="vi-VN" sz="4000" b="1" dirty="0">
              <a:latin typeface="HP001 5 hàng" panose="020B0603050302020204" pitchFamily="34" charset="0"/>
              <a:ea typeface="HP001" panose="020B0603050302020204" pitchFamily="34" charset="0"/>
            </a:endParaRPr>
          </a:p>
          <a:p>
            <a:pPr eaLnBrk="1" hangingPunct="1"/>
            <a:endParaRPr lang="vi-VN" sz="4000" b="1" dirty="0">
              <a:latin typeface="HP001" pitchFamily="34" charset="-93"/>
            </a:endParaRPr>
          </a:p>
        </p:txBody>
      </p:sp>
      <p:sp>
        <p:nvSpPr>
          <p:cNvPr id="62" name="TextBox 8"/>
          <p:cNvSpPr txBox="1">
            <a:spLocks noChangeArrowheads="1"/>
          </p:cNvSpPr>
          <p:nvPr/>
        </p:nvSpPr>
        <p:spPr bwMode="auto">
          <a:xfrm>
            <a:off x="1296624" y="4110136"/>
            <a:ext cx="70403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l-GR" sz="4000" b="1" dirty="0">
                <a:latin typeface="HP001" pitchFamily="34" charset="-93"/>
              </a:rPr>
              <a:t> </a:t>
            </a:r>
            <a:r>
              <a:rPr lang="en-US" sz="4000" b="1" dirty="0">
                <a:latin typeface="HP001" pitchFamily="34" charset="-93"/>
              </a:rPr>
              <a:t>q </a:t>
            </a:r>
            <a:endParaRPr lang="vi-VN" sz="4000" b="1" dirty="0">
              <a:latin typeface="HP001" pitchFamily="34" charset="-93"/>
            </a:endParaRPr>
          </a:p>
        </p:txBody>
      </p:sp>
      <p:sp>
        <p:nvSpPr>
          <p:cNvPr id="65" name="TextBox 8"/>
          <p:cNvSpPr txBox="1">
            <a:spLocks noChangeArrowheads="1"/>
          </p:cNvSpPr>
          <p:nvPr/>
        </p:nvSpPr>
        <p:spPr bwMode="auto">
          <a:xfrm>
            <a:off x="1466466" y="4110136"/>
            <a:ext cx="10502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l-GR" sz="4000" b="1" dirty="0">
                <a:latin typeface="HP001" pitchFamily="34" charset="-93"/>
              </a:rPr>
              <a:t> </a:t>
            </a:r>
            <a:r>
              <a:rPr lang="en-US" sz="4000" b="1" dirty="0" err="1">
                <a:latin typeface="HP001" pitchFamily="34" charset="-93"/>
              </a:rPr>
              <a:t>ʘả</a:t>
            </a:r>
            <a:r>
              <a:rPr lang="en-US" sz="4000" b="1" dirty="0">
                <a:latin typeface="HP001" pitchFamily="34" charset="-93"/>
              </a:rPr>
              <a:t> </a:t>
            </a:r>
            <a:endParaRPr lang="vi-VN" sz="4000" b="1" dirty="0">
              <a:latin typeface="HP001" pitchFamily="34" charset="-93"/>
            </a:endParaRPr>
          </a:p>
        </p:txBody>
      </p:sp>
      <p:sp>
        <p:nvSpPr>
          <p:cNvPr id="66" name="TextBox 8"/>
          <p:cNvSpPr txBox="1">
            <a:spLocks noChangeArrowheads="1"/>
          </p:cNvSpPr>
          <p:nvPr/>
        </p:nvSpPr>
        <p:spPr bwMode="auto">
          <a:xfrm>
            <a:off x="4527400" y="4101043"/>
            <a:ext cx="112082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l-GR" sz="4000" b="1" dirty="0">
                <a:latin typeface="HP001" pitchFamily="34" charset="-93"/>
              </a:rPr>
              <a:t> </a:t>
            </a:r>
            <a:r>
              <a:rPr lang="en-US" sz="4000" b="1" dirty="0" err="1">
                <a:latin typeface="HP001" pitchFamily="34" charset="-93"/>
              </a:rPr>
              <a:t>lựu</a:t>
            </a:r>
            <a:endParaRPr lang="vi-VN" sz="4000" b="1" dirty="0">
              <a:latin typeface="HP001 5 hàng" panose="020B0603050302020204" pitchFamily="34" charset="0"/>
              <a:ea typeface="HP001" panose="020B0603050302020204" pitchFamily="34" charset="0"/>
            </a:endParaRPr>
          </a:p>
          <a:p>
            <a:pPr eaLnBrk="1" hangingPunct="1"/>
            <a:endParaRPr lang="vi-VN" sz="4000" b="1" dirty="0">
              <a:latin typeface="HP001" pitchFamily="34" charset="-93"/>
            </a:endParaRPr>
          </a:p>
        </p:txBody>
      </p:sp>
      <p:sp>
        <p:nvSpPr>
          <p:cNvPr id="67" name="TextBox 8"/>
          <p:cNvSpPr txBox="1">
            <a:spLocks noChangeArrowheads="1"/>
          </p:cNvSpPr>
          <p:nvPr/>
        </p:nvSpPr>
        <p:spPr bwMode="auto">
          <a:xfrm>
            <a:off x="3641799" y="4119979"/>
            <a:ext cx="70403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l-GR" sz="4000" b="1" dirty="0">
                <a:latin typeface="HP001" pitchFamily="34" charset="-93"/>
              </a:rPr>
              <a:t> </a:t>
            </a:r>
            <a:r>
              <a:rPr lang="en-US" sz="4000" b="1" dirty="0">
                <a:latin typeface="HP001" pitchFamily="34" charset="-93"/>
              </a:rPr>
              <a:t>q </a:t>
            </a:r>
            <a:endParaRPr lang="vi-VN" sz="4000" b="1" dirty="0">
              <a:latin typeface="HP001" pitchFamily="34" charset="-93"/>
            </a:endParaRPr>
          </a:p>
        </p:txBody>
      </p:sp>
      <p:sp>
        <p:nvSpPr>
          <p:cNvPr id="68" name="TextBox 8"/>
          <p:cNvSpPr txBox="1">
            <a:spLocks noChangeArrowheads="1"/>
          </p:cNvSpPr>
          <p:nvPr/>
        </p:nvSpPr>
        <p:spPr bwMode="auto">
          <a:xfrm>
            <a:off x="3811641" y="4119979"/>
            <a:ext cx="10502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l-GR" sz="4000" b="1" dirty="0">
                <a:latin typeface="HP001" pitchFamily="34" charset="-93"/>
              </a:rPr>
              <a:t> </a:t>
            </a:r>
            <a:r>
              <a:rPr lang="en-US" sz="4000" b="1" dirty="0" err="1">
                <a:latin typeface="HP001" pitchFamily="34" charset="-93"/>
              </a:rPr>
              <a:t>ʘả</a:t>
            </a:r>
            <a:r>
              <a:rPr lang="en-US" sz="4000" b="1" dirty="0">
                <a:latin typeface="HP001" pitchFamily="34" charset="-93"/>
              </a:rPr>
              <a:t> </a:t>
            </a:r>
            <a:endParaRPr lang="vi-VN" sz="4000" b="1" dirty="0">
              <a:latin typeface="HP001" pitchFamily="34" charset="-93"/>
            </a:endParaRPr>
          </a:p>
        </p:txBody>
      </p:sp>
      <p:sp>
        <p:nvSpPr>
          <p:cNvPr id="69" name="TextBox 8"/>
          <p:cNvSpPr txBox="1">
            <a:spLocks noChangeArrowheads="1"/>
          </p:cNvSpPr>
          <p:nvPr/>
        </p:nvSpPr>
        <p:spPr bwMode="auto">
          <a:xfrm>
            <a:off x="7017139" y="4110136"/>
            <a:ext cx="112082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l-GR" sz="4000" b="1" dirty="0">
                <a:latin typeface="HP001" pitchFamily="34" charset="-93"/>
              </a:rPr>
              <a:t> </a:t>
            </a:r>
            <a:r>
              <a:rPr lang="en-US" sz="4000" b="1" dirty="0" err="1">
                <a:latin typeface="HP001" pitchFamily="34" charset="-93"/>
              </a:rPr>
              <a:t>lựu</a:t>
            </a:r>
            <a:endParaRPr lang="vi-VN" sz="4000" b="1" dirty="0">
              <a:latin typeface="HP001 5 hàng" panose="020B0603050302020204" pitchFamily="34" charset="0"/>
              <a:ea typeface="HP001" panose="020B0603050302020204" pitchFamily="34" charset="0"/>
            </a:endParaRPr>
          </a:p>
          <a:p>
            <a:pPr eaLnBrk="1" hangingPunct="1"/>
            <a:endParaRPr lang="vi-VN" sz="4000" b="1" dirty="0">
              <a:latin typeface="HP001" pitchFamily="34" charset="-93"/>
            </a:endParaRPr>
          </a:p>
        </p:txBody>
      </p:sp>
      <p:sp>
        <p:nvSpPr>
          <p:cNvPr id="70" name="TextBox 8"/>
          <p:cNvSpPr txBox="1">
            <a:spLocks noChangeArrowheads="1"/>
          </p:cNvSpPr>
          <p:nvPr/>
        </p:nvSpPr>
        <p:spPr bwMode="auto">
          <a:xfrm>
            <a:off x="6131538" y="4129072"/>
            <a:ext cx="70403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l-GR" sz="4000" b="1" dirty="0">
                <a:latin typeface="HP001" pitchFamily="34" charset="-93"/>
              </a:rPr>
              <a:t> </a:t>
            </a:r>
            <a:r>
              <a:rPr lang="en-US" sz="4000" b="1" dirty="0">
                <a:latin typeface="HP001" pitchFamily="34" charset="-93"/>
              </a:rPr>
              <a:t>q </a:t>
            </a:r>
            <a:endParaRPr lang="vi-VN" sz="4000" b="1" dirty="0">
              <a:latin typeface="HP001" pitchFamily="34" charset="-93"/>
            </a:endParaRPr>
          </a:p>
        </p:txBody>
      </p:sp>
      <p:sp>
        <p:nvSpPr>
          <p:cNvPr id="71" name="TextBox 8"/>
          <p:cNvSpPr txBox="1">
            <a:spLocks noChangeArrowheads="1"/>
          </p:cNvSpPr>
          <p:nvPr/>
        </p:nvSpPr>
        <p:spPr bwMode="auto">
          <a:xfrm>
            <a:off x="6301380" y="4129072"/>
            <a:ext cx="10502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l-GR" sz="4000" b="1" dirty="0">
                <a:latin typeface="HP001" pitchFamily="34" charset="-93"/>
              </a:rPr>
              <a:t> </a:t>
            </a:r>
            <a:r>
              <a:rPr lang="en-US" sz="4000" b="1" dirty="0" err="1">
                <a:latin typeface="HP001" pitchFamily="34" charset="-93"/>
              </a:rPr>
              <a:t>ʘả</a:t>
            </a:r>
            <a:r>
              <a:rPr lang="en-US" sz="4000" b="1" dirty="0">
                <a:latin typeface="HP001" pitchFamily="34" charset="-93"/>
              </a:rPr>
              <a:t> </a:t>
            </a:r>
            <a:endParaRPr lang="vi-VN" sz="4000" b="1" dirty="0">
              <a:latin typeface="HP001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683270251"/>
      </p:ext>
    </p:extLst>
  </p:cSld>
  <p:clrMapOvr>
    <a:masterClrMapping/>
  </p:clrMapOvr>
  <p:transition advTm="6645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" name="Text Box 20"/>
          <p:cNvSpPr txBox="1">
            <a:spLocks noChangeArrowheads="1"/>
          </p:cNvSpPr>
          <p:nvPr/>
        </p:nvSpPr>
        <p:spPr bwMode="auto">
          <a:xfrm>
            <a:off x="3938155" y="2413337"/>
            <a:ext cx="40386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 err="1">
                <a:latin typeface="HP-211" pitchFamily="2" charset="0"/>
              </a:rPr>
              <a:t>thêu</a:t>
            </a:r>
            <a:r>
              <a:rPr lang="en-US" sz="6000" b="1" dirty="0">
                <a:latin typeface="HP-211" pitchFamily="2" charset="0"/>
              </a:rPr>
              <a:t> </a:t>
            </a:r>
            <a:r>
              <a:rPr lang="en-US" sz="6000" b="1" dirty="0" err="1">
                <a:latin typeface="HP-211" pitchFamily="2" charset="0"/>
              </a:rPr>
              <a:t>thùa</a:t>
            </a:r>
            <a:endParaRPr lang="en-US" sz="6000" b="1" dirty="0">
              <a:latin typeface="HP-211" pitchFamily="2" charset="0"/>
            </a:endParaRPr>
          </a:p>
        </p:txBody>
      </p: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3665899" y="1144672"/>
            <a:ext cx="458311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 err="1">
                <a:latin typeface="HP-211" pitchFamily="2" charset="0"/>
              </a:rPr>
              <a:t>cây</a:t>
            </a:r>
            <a:r>
              <a:rPr lang="en-US" sz="6000" b="1" dirty="0">
                <a:latin typeface="HP-211" pitchFamily="2" charset="0"/>
              </a:rPr>
              <a:t> </a:t>
            </a:r>
            <a:r>
              <a:rPr lang="en-US" sz="6000" b="1" dirty="0" err="1">
                <a:latin typeface="HP-211" pitchFamily="2" charset="0"/>
              </a:rPr>
              <a:t>nêu</a:t>
            </a:r>
            <a:endParaRPr lang="en-US" sz="6000" b="1" dirty="0">
              <a:latin typeface="HP-211" pitchFamily="2" charset="0"/>
            </a:endParaRP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4065588" y="3569375"/>
            <a:ext cx="385921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 err="1">
                <a:latin typeface="HP-211" pitchFamily="2" charset="0"/>
              </a:rPr>
              <a:t>cỏ</a:t>
            </a:r>
            <a:r>
              <a:rPr lang="en-US" sz="6000" b="1" dirty="0">
                <a:latin typeface="HP-211" pitchFamily="2" charset="0"/>
              </a:rPr>
              <a:t> </a:t>
            </a:r>
            <a:r>
              <a:rPr lang="en-US" sz="6000" b="1" dirty="0" err="1">
                <a:latin typeface="HP-211" pitchFamily="2" charset="0"/>
              </a:rPr>
              <a:t>lau</a:t>
            </a:r>
            <a:endParaRPr lang="en-US" sz="6000" b="1" dirty="0">
              <a:latin typeface="HP-211" pitchFamily="2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204855" y="4950668"/>
            <a:ext cx="4648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000" b="1" dirty="0">
                <a:latin typeface="HP-211" pitchFamily="2" charset="0"/>
              </a:rPr>
              <a:t> </a:t>
            </a:r>
            <a:r>
              <a:rPr lang="en-US" altLang="en-US" sz="6000" b="1" dirty="0" err="1">
                <a:latin typeface="HP-211" pitchFamily="2" charset="0"/>
              </a:rPr>
              <a:t>cây</a:t>
            </a:r>
            <a:r>
              <a:rPr lang="en-US" altLang="en-US" sz="6000" b="1" dirty="0">
                <a:latin typeface="HP-211" pitchFamily="2" charset="0"/>
              </a:rPr>
              <a:t> </a:t>
            </a:r>
            <a:r>
              <a:rPr lang="en-US" altLang="en-US" sz="6000" b="1" dirty="0" err="1">
                <a:latin typeface="HP-211" pitchFamily="2" charset="0"/>
              </a:rPr>
              <a:t>cau</a:t>
            </a:r>
            <a:endParaRPr lang="vi-VN" altLang="en-US" sz="6000" b="1" dirty="0">
              <a:latin typeface="HP-211" pitchFamily="2" charset="0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4403293" y="3429000"/>
            <a:ext cx="3108324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HP-21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57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645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2" grpId="0"/>
      <p:bldP spid="6" grpId="0"/>
      <p:bldP spid="8" grpId="0"/>
      <p:bldP spid="11" grpId="0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51B187-3BC4-4B3C-97C2-F5FDB2887F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9" t="25556" r="19465"/>
          <a:stretch/>
        </p:blipFill>
        <p:spPr>
          <a:xfrm>
            <a:off x="754517" y="266700"/>
            <a:ext cx="9443182" cy="51054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674990" y="1687158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HP001 5 hàng" panose="020B0603050302020204" pitchFamily="34" charset="0"/>
              </a:rPr>
              <a:t>tĈ</a:t>
            </a:r>
            <a:r>
              <a:rPr lang="en-US" sz="4000" b="1" dirty="0"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atin typeface="HP001 5 hàng" panose="020B0603050302020204" pitchFamily="34" charset="0"/>
              </a:rPr>
              <a:t>tây</a:t>
            </a:r>
            <a:r>
              <a:rPr lang="en-US" sz="4000" b="1" dirty="0">
                <a:latin typeface="HP001 5 hàng" panose="020B0603050302020204" pitchFamily="34" charset="0"/>
              </a:rPr>
              <a:t>,</a:t>
            </a:r>
            <a:endParaRPr lang="en-US" sz="40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3321570" y="1676400"/>
            <a:ext cx="2755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HP001 5 hàng" panose="020B0603050302020204" pitchFamily="34" charset="0"/>
              </a:rPr>
              <a:t>cốm</a:t>
            </a:r>
            <a:r>
              <a:rPr lang="en-US" sz="4000" b="1" dirty="0"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atin typeface="HP001 5 hàng" panose="020B0603050302020204" pitchFamily="34" charset="0"/>
                <a:ea typeface="HP001" panose="020B0603050302020204" pitchFamily="34" charset="0"/>
              </a:rPr>
              <a:t>Ε</a:t>
            </a:r>
            <a:r>
              <a:rPr lang="en-US" sz="4000" b="1" dirty="0" err="1">
                <a:latin typeface="HP001 5 hàng" panose="020B0603050302020204" pitchFamily="34" charset="0"/>
              </a:rPr>
              <a:t>ƞ</a:t>
            </a:r>
            <a:r>
              <a:rPr lang="en-US" sz="4000" b="1" dirty="0">
                <a:latin typeface="HP001 5 hàng" panose="020B0603050302020204" pitchFamily="34" charset="0"/>
              </a:rPr>
              <a:t>,</a:t>
            </a:r>
            <a:endParaRPr lang="en-US" sz="40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5073222" y="1708881"/>
            <a:ext cx="38421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HP001 5 hàng" panose="020B0603050302020204" pitchFamily="34" charset="0"/>
                <a:ea typeface="HP001" panose="020B0603050302020204" pitchFamily="34" charset="0"/>
              </a:rPr>
              <a:t>ǻ</a:t>
            </a:r>
            <a:r>
              <a:rPr lang="en-US" sz="4000" b="1" dirty="0" err="1">
                <a:latin typeface="HP001 5 hàng" panose="020B0603050302020204" pitchFamily="34" charset="0"/>
                <a:ea typeface="HP001" panose="020B0603050302020204" pitchFamily="34" charset="0"/>
              </a:rPr>
              <a:t>n</a:t>
            </a:r>
            <a:r>
              <a:rPr lang="en-US" sz="4000" b="1" dirty="0" err="1">
                <a:latin typeface="HP001 5 hàng" panose="020B0603050302020204" pitchFamily="34" charset="0"/>
              </a:rPr>
              <a:t>g</a:t>
            </a:r>
            <a:r>
              <a:rPr lang="en-US" sz="4000" b="1" dirty="0" err="1">
                <a:latin typeface="HP001 4 hàng" panose="020B0603050302020204" pitchFamily="34" charset="0"/>
              </a:rPr>
              <a:t>ċ</a:t>
            </a:r>
            <a:r>
              <a:rPr lang="en-US" sz="4000" b="1" dirty="0"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atin typeface="HP001 5 hàng" panose="020B0603050302020204" pitchFamily="34" charset="0"/>
              </a:rPr>
              <a:t>sao</a:t>
            </a:r>
            <a:r>
              <a:rPr lang="en-US" sz="4000" b="1" dirty="0">
                <a:latin typeface="HP001 5 hàng" panose="020B0603050302020204" pitchFamily="34" charset="0"/>
              </a:rPr>
              <a:t>,</a:t>
            </a:r>
            <a:endParaRPr lang="en-US" sz="40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9435699" y="2464331"/>
            <a:ext cx="76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7448523" y="1660848"/>
            <a:ext cx="1987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HP001 5 hàng" panose="020B0603050302020204" pitchFamily="34" charset="0"/>
              </a:rPr>
              <a:t>cua</a:t>
            </a:r>
            <a:r>
              <a:rPr lang="en-US" sz="4000" b="1" dirty="0"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atin typeface="HP001 5 hàng" panose="020B0603050302020204" pitchFamily="34" charset="0"/>
              </a:rPr>
              <a:t>đá</a:t>
            </a:r>
            <a:r>
              <a:rPr lang="en-US" sz="4000" b="1" dirty="0">
                <a:latin typeface="HP001 5 hàng" panose="020B0603050302020204" pitchFamily="34" charset="0"/>
              </a:rPr>
              <a:t>,</a:t>
            </a:r>
            <a:endParaRPr lang="en-US" sz="40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1734949" y="2474270"/>
            <a:ext cx="2823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HP001 5 hàng" panose="020B0603050302020204" pitchFamily="34" charset="0"/>
              </a:rPr>
              <a:t>tôm</a:t>
            </a:r>
            <a:r>
              <a:rPr lang="en-US" sz="4000" b="1" dirty="0"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atin typeface="HP001 5 hàng" panose="020B0603050302020204" pitchFamily="34" charset="0"/>
              </a:rPr>
              <a:t>hùm</a:t>
            </a:r>
            <a:r>
              <a:rPr lang="en-US" sz="4000" b="1" dirty="0">
                <a:latin typeface="HP001 5 hàng" panose="020B0603050302020204" pitchFamily="34" charset="0"/>
              </a:rPr>
              <a:t>,</a:t>
            </a:r>
            <a:endParaRPr lang="en-US" sz="40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4038600" y="2476583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HP001 5 hàng" panose="020B0603050302020204" pitchFamily="34" charset="0"/>
              </a:rPr>
              <a:t>nhảy</a:t>
            </a:r>
            <a:r>
              <a:rPr lang="en-US" sz="4000" b="1" dirty="0"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atin typeface="HP001 5 hàng" panose="020B0603050302020204" pitchFamily="34" charset="0"/>
              </a:rPr>
              <a:t>dây</a:t>
            </a:r>
            <a:r>
              <a:rPr lang="en-US" sz="4000" b="1" dirty="0">
                <a:latin typeface="HP001 5 hàng" panose="020B0603050302020204" pitchFamily="34" charset="0"/>
              </a:rPr>
              <a:t>, </a:t>
            </a:r>
            <a:r>
              <a:rPr lang="en-US" sz="4000" b="1" dirty="0" err="1">
                <a:latin typeface="HP001 5 hàng" panose="020B0603050302020204" pitchFamily="34" charset="0"/>
              </a:rPr>
              <a:t>trại</a:t>
            </a:r>
            <a:r>
              <a:rPr lang="en-US" sz="4000" b="1" dirty="0"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atin typeface="HP001 5 hàng" panose="020B0603050302020204" pitchFamily="34" charset="0"/>
              </a:rPr>
              <a:t>hè</a:t>
            </a:r>
            <a:r>
              <a:rPr lang="en-US" sz="4000" b="1" dirty="0">
                <a:latin typeface="HP001 5 hàng" panose="020B0603050302020204" pitchFamily="34" charset="0"/>
              </a:rPr>
              <a:t>.</a:t>
            </a:r>
            <a:endParaRPr lang="en-US" sz="40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2349030" y="3273369"/>
            <a:ext cx="10223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HP001 5 hàng" panose="020B0603050302020204" pitchFamily="34" charset="0"/>
                <a:ea typeface="HP001" panose="020B0603050302020204" pitchFamily="34" charset="0"/>
              </a:rPr>
              <a:t>Ε</a:t>
            </a:r>
            <a:r>
              <a:rPr lang="en-US" sz="4000" b="1" dirty="0" err="1">
                <a:latin typeface="HP001 5 hàng" panose="020B0603050302020204" pitchFamily="34" charset="0"/>
              </a:rPr>
              <a:t>ẹ</a:t>
            </a:r>
            <a:r>
              <a:rPr lang="en-US" sz="4000" b="1" dirty="0"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atin typeface="HP001 5 hàng" panose="020B0603050302020204" pitchFamily="34" charset="0"/>
              </a:rPr>
              <a:t>bạn</a:t>
            </a:r>
            <a:r>
              <a:rPr lang="en-US" sz="4000" b="1" dirty="0"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atin typeface="HP001 5 hàng" panose="020B0603050302020204" pitchFamily="34" charset="0"/>
              </a:rPr>
              <a:t>hân</a:t>
            </a:r>
            <a:r>
              <a:rPr lang="en-US" sz="4000" b="1" dirty="0"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atin typeface="HP001 5 hàng" panose="020B0603050302020204" pitchFamily="34" charset="0"/>
              </a:rPr>
              <a:t>đan</a:t>
            </a:r>
            <a:r>
              <a:rPr lang="en-US" sz="4000" b="1" dirty="0"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atin typeface="HP001 5 hàng" panose="020B0603050302020204" pitchFamily="34" charset="0"/>
              </a:rPr>
              <a:t>áo</a:t>
            </a:r>
            <a:r>
              <a:rPr lang="en-US" sz="4000" b="1" dirty="0"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atin typeface="HP001 5 hàng" panose="020B0603050302020204" pitchFamily="34" charset="0"/>
              </a:rPr>
              <a:t>len</a:t>
            </a:r>
            <a:r>
              <a:rPr lang="en-US" sz="4000" b="1" dirty="0"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atin typeface="HP001 5 hàng" panose="020B0603050302020204" pitchFamily="34" charset="0"/>
              </a:rPr>
              <a:t>cho</a:t>
            </a:r>
            <a:r>
              <a:rPr lang="en-US" sz="4000" b="1" dirty="0"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atin typeface="HP001 5 hàng" panose="020B0603050302020204" pitchFamily="34" charset="0"/>
              </a:rPr>
              <a:t>bố</a:t>
            </a:r>
            <a:r>
              <a:rPr lang="en-US" sz="4000" b="1" dirty="0">
                <a:latin typeface="HP001 5 hàng" panose="020B0603050302020204" pitchFamily="34" charset="0"/>
              </a:rPr>
              <a:t>,  </a:t>
            </a:r>
            <a:endParaRPr lang="en-US" sz="40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1587030" y="4058987"/>
            <a:ext cx="10223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HP001 5 hàng" panose="020B0603050302020204" pitchFamily="34" charset="0"/>
                <a:ea typeface="HP001" panose="020B0603050302020204" pitchFamily="34" charset="0"/>
              </a:rPr>
              <a:t>em</a:t>
            </a:r>
            <a:r>
              <a:rPr lang="en-US" sz="4000" b="1" dirty="0">
                <a:latin typeface="HP001 5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4000" b="1" dirty="0" err="1">
                <a:latin typeface="HP001 5 hàng" panose="020B0603050302020204" pitchFamily="34" charset="0"/>
                <a:ea typeface="HP001" panose="020B0603050302020204" pitchFamily="34" charset="0"/>
              </a:rPr>
              <a:t>mai</a:t>
            </a:r>
            <a:r>
              <a:rPr lang="en-US" sz="4000" b="1" dirty="0">
                <a:latin typeface="HP001 5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4000" b="1" dirty="0" err="1">
                <a:latin typeface="HP001 5 hàng" panose="020B0603050302020204" pitchFamily="34" charset="0"/>
                <a:ea typeface="HP001" panose="020B0603050302020204" pitchFamily="34" charset="0"/>
              </a:rPr>
              <a:t>và</a:t>
            </a:r>
            <a:r>
              <a:rPr lang="en-US" sz="4000" b="1" dirty="0">
                <a:latin typeface="HP001 5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4000" b="1" dirty="0" err="1">
                <a:latin typeface="HP001 5 hàng" panose="020B0603050302020204" pitchFamily="34" charset="0"/>
                <a:ea typeface="HP001" panose="020B0603050302020204" pitchFamily="34" charset="0"/>
              </a:rPr>
              <a:t>cả</a:t>
            </a:r>
            <a:r>
              <a:rPr lang="en-US" sz="4000" b="1" dirty="0">
                <a:latin typeface="HP001 5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4000" b="1" dirty="0" err="1">
                <a:latin typeface="HP001 5 hàng" panose="020B0603050302020204" pitchFamily="34" charset="0"/>
                <a:ea typeface="HP001" panose="020B0603050302020204" pitchFamily="34" charset="0"/>
              </a:rPr>
              <a:t>bạn</a:t>
            </a:r>
            <a:r>
              <a:rPr lang="en-US" sz="4000" b="1" dirty="0">
                <a:latin typeface="HP001 5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4000" b="1" dirty="0" err="1">
                <a:latin typeface="HP001 5 hàng" panose="020B0603050302020204" pitchFamily="34" charset="0"/>
                <a:ea typeface="HP001" panose="020B0603050302020204" pitchFamily="34" charset="0"/>
              </a:rPr>
              <a:t>ấy</a:t>
            </a:r>
            <a:r>
              <a:rPr lang="en-US" sz="4000" b="1" dirty="0">
                <a:latin typeface="HP001 5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4000" b="1" dirty="0" err="1">
                <a:latin typeface="HP001 5 hàng" panose="020B0603050302020204" pitchFamily="34" charset="0"/>
                <a:ea typeface="HP001" panose="020B0603050302020204" pitchFamily="34" charset="0"/>
              </a:rPr>
              <a:t>nữa</a:t>
            </a:r>
            <a:r>
              <a:rPr lang="en-US" sz="4000" b="1" dirty="0">
                <a:latin typeface="HP001 5 hàng" panose="020B0603050302020204" pitchFamily="34" charset="0"/>
                <a:ea typeface="HP001" panose="020B0603050302020204" pitchFamily="34" charset="0"/>
              </a:rPr>
              <a:t>.</a:t>
            </a:r>
            <a:endParaRPr lang="en-US" sz="40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8E8A6D-0621-41E8-BA58-E7D7ADCDDE86}"/>
              </a:ext>
            </a:extLst>
          </p:cNvPr>
          <p:cNvSpPr txBox="1"/>
          <p:nvPr/>
        </p:nvSpPr>
        <p:spPr>
          <a:xfrm>
            <a:off x="1631010" y="879614"/>
            <a:ext cx="8503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HP001 5 hàng" panose="020B0603050302020204" pitchFamily="34" charset="0"/>
              </a:rPr>
              <a:t>on, , </a:t>
            </a:r>
            <a:r>
              <a:rPr lang="en-US" sz="4000" b="1" dirty="0" err="1">
                <a:latin typeface="HP001 5 hàng" panose="020B0603050302020204" pitchFamily="34" charset="0"/>
              </a:rPr>
              <a:t>ua</a:t>
            </a:r>
            <a:r>
              <a:rPr lang="en-US" sz="4000" b="1" dirty="0">
                <a:latin typeface="HP001 5 hàng" panose="020B0603050302020204" pitchFamily="34" charset="0"/>
              </a:rPr>
              <a:t>, ay, </a:t>
            </a:r>
            <a:r>
              <a:rPr lang="en-US" sz="4000" b="1" dirty="0" err="1">
                <a:latin typeface="HP001 5 hàng" panose="020B0603050302020204" pitchFamily="34" charset="0"/>
              </a:rPr>
              <a:t>âm</a:t>
            </a:r>
            <a:r>
              <a:rPr lang="en-US" sz="4000" b="1" dirty="0">
                <a:latin typeface="HP001 5 hàng" panose="020B0603050302020204" pitchFamily="34" charset="0"/>
              </a:rPr>
              <a:t>, in, </a:t>
            </a:r>
            <a:r>
              <a:rPr lang="en-US" sz="4000" b="1" dirty="0" err="1">
                <a:latin typeface="HP001 5 hàng" panose="020B0603050302020204" pitchFamily="34" charset="0"/>
              </a:rPr>
              <a:t>ui</a:t>
            </a:r>
            <a:r>
              <a:rPr lang="en-US" sz="4000" b="1" dirty="0">
                <a:latin typeface="HP001 5 hàng" panose="020B0603050302020204" pitchFamily="34" charset="0"/>
              </a:rPr>
              <a:t>, </a:t>
            </a:r>
            <a:r>
              <a:rPr lang="en-US" sz="4000" b="1" dirty="0" err="1">
                <a:latin typeface="HP001 5 hàng" panose="020B0603050302020204" pitchFamily="34" charset="0"/>
              </a:rPr>
              <a:t>eo</a:t>
            </a:r>
            <a:r>
              <a:rPr lang="en-US" sz="4000" b="1" dirty="0">
                <a:latin typeface="HP001 5 hàng" panose="020B0603050302020204" pitchFamily="34" charset="0"/>
              </a:rPr>
              <a:t>.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107909824"/>
      </p:ext>
    </p:extLst>
  </p:cSld>
  <p:clrMapOvr>
    <a:masterClrMapping/>
  </p:clrMapOvr>
  <p:transition advTm="6645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  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4743619"/>
      </p:ext>
    </p:extLst>
  </p:cSld>
  <p:clrMapOvr>
    <a:masterClrMapping/>
  </p:clrMapOvr>
  <p:transition advTm="6645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609600"/>
            <a:ext cx="10820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800" dirty="0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dì</a:t>
            </a:r>
            <a:r>
              <a:rPr lang="en-US" sz="4800" dirty="0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Tư</a:t>
            </a:r>
            <a:r>
              <a:rPr lang="en-US" sz="4800" dirty="0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800" dirty="0" err="1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4800" dirty="0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dirty="0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4800" dirty="0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lang="en-US" sz="4800" dirty="0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giàn</a:t>
            </a:r>
            <a:r>
              <a:rPr lang="en-US" sz="4800" dirty="0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trầu</a:t>
            </a:r>
            <a:r>
              <a:rPr lang="en-US" sz="4800" dirty="0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800" dirty="0" err="1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800" dirty="0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800" dirty="0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dirty="0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rau</a:t>
            </a:r>
            <a:r>
              <a:rPr lang="en-US" sz="4800" dirty="0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cải</a:t>
            </a:r>
            <a:r>
              <a:rPr lang="en-US" sz="4800" dirty="0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rau</a:t>
            </a:r>
            <a:r>
              <a:rPr lang="en-US" sz="4800" dirty="0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dền</a:t>
            </a:r>
            <a:r>
              <a:rPr lang="en-US" sz="4800" dirty="0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dirty="0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4800" dirty="0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dưa</a:t>
            </a:r>
            <a:r>
              <a:rPr lang="en-US" sz="4800" dirty="0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hấu</a:t>
            </a:r>
            <a:r>
              <a:rPr lang="en-US" sz="4800" dirty="0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800" dirty="0" err="1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4800" dirty="0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800" dirty="0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dì</a:t>
            </a:r>
            <a:r>
              <a:rPr lang="en-US" sz="4800" dirty="0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dirty="0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4800" dirty="0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4800" dirty="0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sz="4800" dirty="0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4800" dirty="0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800" dirty="0" err="1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4800" dirty="0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4800" dirty="0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800" dirty="0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sz="4800" dirty="0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4800" dirty="0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4800" dirty="0"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274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645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484" name="Rectangle 3"/>
          <p:cNvSpPr>
            <a:spLocks noChangeArrowheads="1"/>
          </p:cNvSpPr>
          <p:nvPr/>
        </p:nvSpPr>
        <p:spPr bwMode="auto">
          <a:xfrm>
            <a:off x="4953000" y="3412223"/>
            <a:ext cx="1847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br>
              <a:rPr lang="en-US" alt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en-US" alt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485" name="Picture 1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18"/>
          <a:stretch/>
        </p:blipFill>
        <p:spPr bwMode="auto">
          <a:xfrm>
            <a:off x="1143000" y="290577"/>
            <a:ext cx="10873863" cy="4801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00200" y="5138410"/>
            <a:ext cx="11125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800" b="1" dirty="0" err="1">
                <a:solidFill>
                  <a:srgbClr val="000000"/>
                </a:solidFill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4800" b="1" dirty="0">
                <a:solidFill>
                  <a:srgbClr val="000000"/>
                </a:solidFill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800" b="1" dirty="0">
                <a:solidFill>
                  <a:srgbClr val="000000"/>
                </a:solidFill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nghi</a:t>
            </a:r>
            <a:r>
              <a:rPr lang="en-US" sz="4800" b="1" dirty="0">
                <a:solidFill>
                  <a:srgbClr val="000000"/>
                </a:solidFill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hưu</a:t>
            </a:r>
            <a:r>
              <a:rPr lang="en-US" sz="4800" b="1" dirty="0">
                <a:solidFill>
                  <a:srgbClr val="000000"/>
                </a:solidFill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4800" b="1" dirty="0">
                <a:solidFill>
                  <a:srgbClr val="000000"/>
                </a:solidFill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4800" b="1" dirty="0">
                <a:solidFill>
                  <a:srgbClr val="000000"/>
                </a:solidFill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bận</a:t>
            </a:r>
            <a:r>
              <a:rPr lang="en-US" sz="4800" b="1" dirty="0">
                <a:solidFill>
                  <a:srgbClr val="000000"/>
                </a:solidFill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biu</a:t>
            </a:r>
            <a:r>
              <a:rPr lang="en-US" sz="4800" b="1" dirty="0">
                <a:solidFill>
                  <a:srgbClr val="000000"/>
                </a:solidFill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5382845" y="5139003"/>
            <a:ext cx="1087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800" b="1" dirty="0" err="1">
                <a:solidFill>
                  <a:srgbClr val="FF0000"/>
                </a:solidFill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ưu</a:t>
            </a:r>
            <a:endParaRPr lang="en-US" sz="4800" b="1" dirty="0">
              <a:solidFill>
                <a:srgbClr val="FF0000"/>
              </a:solidFill>
              <a:latin typeface="HP-211" panose="020B060402020202020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680526" y="5138410"/>
            <a:ext cx="8336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800" b="1" dirty="0" err="1">
                <a:solidFill>
                  <a:srgbClr val="FF0000"/>
                </a:solidFill>
                <a:latin typeface="HP-211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iu</a:t>
            </a:r>
            <a:endParaRPr lang="en-US" sz="4800" b="1" dirty="0">
              <a:solidFill>
                <a:srgbClr val="FF0000"/>
              </a:solidFill>
              <a:latin typeface="HP-211" panose="020B060402020202020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Bà đã nghỉ hưu mà luôn bận bị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2925" y="5286041"/>
            <a:ext cx="767275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flipV="1">
            <a:off x="4794019" y="5191237"/>
            <a:ext cx="228600" cy="235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670426" y="5095352"/>
            <a:ext cx="609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P-211" panose="020B0604020202020204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680526" y="5326296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HP-211" panose="020B060402020202020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398539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75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7" grpId="0" animBg="1"/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9832"/>
            <a:ext cx="9143999" cy="1514168"/>
          </a:xfrm>
          <a:solidFill>
            <a:srgbClr val="3FB822"/>
          </a:solidFill>
        </p:spPr>
        <p:txBody>
          <a:bodyPr/>
          <a:lstStyle/>
          <a:p>
            <a:r>
              <a:rPr lang="en-US" b="1">
                <a:solidFill>
                  <a:schemeClr val="bg1"/>
                </a:solidFill>
                <a:latin typeface=".VnAvant" pitchFamily="34" charset="0"/>
              </a:rPr>
              <a:t>  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6400" y="0"/>
            <a:ext cx="14189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HP-211" panose="020B0604020202020204" charset="0"/>
              </a:rPr>
              <a:t>Bài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2136336" y="263483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64334" y="774288"/>
            <a:ext cx="105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6600"/>
                </a:solidFill>
                <a:latin typeface=".VnCooper" pitchFamily="34" charset="0"/>
              </a:rPr>
              <a:t>44</a:t>
            </a:r>
            <a:endParaRPr lang="vi-VN" sz="5400" dirty="0">
              <a:solidFill>
                <a:srgbClr val="00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90300" y="259084"/>
            <a:ext cx="26532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chemeClr val="bg1"/>
                </a:solidFill>
                <a:latin typeface="HP-211" panose="020B0604020202020204" charset="0"/>
              </a:rPr>
              <a:t>iu</a:t>
            </a:r>
            <a:r>
              <a:rPr lang="en-US" sz="6000" b="1" dirty="0">
                <a:solidFill>
                  <a:schemeClr val="bg1"/>
                </a:solidFill>
                <a:latin typeface="HP-211" panose="020B0604020202020204" charset="0"/>
              </a:rPr>
              <a:t>    </a:t>
            </a:r>
            <a:r>
              <a:rPr lang="en-US" sz="6000" b="1" dirty="0" err="1">
                <a:solidFill>
                  <a:schemeClr val="bg1"/>
                </a:solidFill>
                <a:latin typeface="HP-211" panose="020B0604020202020204" charset="0"/>
              </a:rPr>
              <a:t>ưu</a:t>
            </a:r>
            <a:endParaRPr lang="en-US" sz="4400" b="1" dirty="0">
              <a:solidFill>
                <a:schemeClr val="bg1"/>
              </a:solidFill>
              <a:latin typeface="HP-211" panose="020B060402020202020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3426" t="41667" r="22693" b="13542"/>
          <a:stretch/>
        </p:blipFill>
        <p:spPr>
          <a:xfrm>
            <a:off x="2406912" y="2305681"/>
            <a:ext cx="70104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826796"/>
      </p:ext>
    </p:extLst>
  </p:cSld>
  <p:clrMapOvr>
    <a:masterClrMapping/>
  </p:clrMapOvr>
  <p:transition advTm="6645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5603" y="161425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800" b="1" dirty="0" err="1">
                <a:solidFill>
                  <a:srgbClr val="FF0000"/>
                </a:solidFill>
                <a:latin typeface="HP-211" panose="020008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iu</a:t>
            </a:r>
            <a:endParaRPr kumimoji="0" lang="en-US" sz="27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11" panose="020008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17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514602" y="1569358"/>
            <a:ext cx="7285655" cy="3475121"/>
            <a:chOff x="304801" y="1737721"/>
            <a:chExt cx="3250274" cy="2023789"/>
          </a:xfrm>
          <a:solidFill>
            <a:srgbClr val="FFCCFF"/>
          </a:solidFill>
        </p:grpSpPr>
        <p:sp>
          <p:nvSpPr>
            <p:cNvPr id="5" name="Rectangle 4"/>
            <p:cNvSpPr/>
            <p:nvPr/>
          </p:nvSpPr>
          <p:spPr bwMode="auto">
            <a:xfrm>
              <a:off x="309034" y="1742683"/>
              <a:ext cx="1600200" cy="9906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 dirty="0">
                <a:solidFill>
                  <a:srgbClr val="0033CC"/>
                </a:solidFill>
                <a:latin typeface="HP-211" panose="02000800000000000000" pitchFamily="2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37721"/>
              <a:ext cx="1600200" cy="9906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 dirty="0">
                <a:solidFill>
                  <a:srgbClr val="0033CC"/>
                </a:solidFill>
                <a:latin typeface="HP-211" panose="02000800000000000000" pitchFamily="2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HP-211" panose="02000800000000000000" pitchFamily="2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946982" y="3546428"/>
            <a:ext cx="3626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C51E201-6E37-465F-95CB-F7110AAEC0D6}"/>
              </a:ext>
            </a:extLst>
          </p:cNvPr>
          <p:cNvSpPr txBox="1"/>
          <p:nvPr/>
        </p:nvSpPr>
        <p:spPr>
          <a:xfrm flipH="1">
            <a:off x="3588324" y="1524000"/>
            <a:ext cx="6070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latin typeface="HP-211" panose="02000800000000000000" pitchFamily="2" charset="0"/>
              </a:rPr>
              <a:t>h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703883" y="1524000"/>
            <a:ext cx="172675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0" dirty="0" err="1">
                <a:solidFill>
                  <a:srgbClr val="FF0000"/>
                </a:solidFill>
                <a:latin typeface="HP-211" panose="02000800000000000000" pitchFamily="2" charset="0"/>
              </a:rPr>
              <a:t>ưu</a:t>
            </a:r>
            <a:endParaRPr lang="en-US" sz="10000" dirty="0">
              <a:solidFill>
                <a:srgbClr val="FF0000"/>
              </a:solidFill>
              <a:latin typeface="HP-211" panose="02000800000000000000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C51E201-6E37-465F-95CB-F7110AAEC0D6}"/>
              </a:ext>
            </a:extLst>
          </p:cNvPr>
          <p:cNvSpPr txBox="1"/>
          <p:nvPr/>
        </p:nvSpPr>
        <p:spPr>
          <a:xfrm flipH="1">
            <a:off x="4953000" y="3386048"/>
            <a:ext cx="34443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err="1">
                <a:latin typeface="HP-211" panose="02000800000000000000" pitchFamily="2" charset="0"/>
              </a:rPr>
              <a:t>h</a:t>
            </a:r>
            <a:r>
              <a:rPr lang="en-US" sz="10000" dirty="0" err="1">
                <a:solidFill>
                  <a:srgbClr val="FF0000"/>
                </a:solidFill>
                <a:latin typeface="HP-211" panose="02000800000000000000" pitchFamily="2" charset="0"/>
              </a:rPr>
              <a:t>ưu</a:t>
            </a:r>
            <a:endParaRPr lang="en-US" sz="10000" dirty="0">
              <a:solidFill>
                <a:srgbClr val="FF0000"/>
              </a:solidFill>
              <a:latin typeface="HP-211" panose="02000800000000000000" pitchFamily="2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FE5B0E7-A5B6-43BD-BD8A-78997EF67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15" y="78778"/>
            <a:ext cx="1814971" cy="68061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F5D0158-B965-4E3C-BEA5-35B2EEB8AFC3}"/>
              </a:ext>
            </a:extLst>
          </p:cNvPr>
          <p:cNvSpPr txBox="1"/>
          <p:nvPr/>
        </p:nvSpPr>
        <p:spPr>
          <a:xfrm>
            <a:off x="2514602" y="-121163"/>
            <a:ext cx="685799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 err="1">
                <a:solidFill>
                  <a:srgbClr val="FF0000"/>
                </a:solidFill>
                <a:latin typeface="HP-211" panose="02000800000000000000" pitchFamily="2" charset="0"/>
              </a:rPr>
              <a:t>iu</a:t>
            </a:r>
            <a:r>
              <a:rPr lang="en-US" sz="10000" dirty="0">
                <a:solidFill>
                  <a:srgbClr val="FF0000"/>
                </a:solidFill>
                <a:latin typeface="HP-211" panose="02000800000000000000" pitchFamily="2" charset="0"/>
              </a:rPr>
              <a:t>    </a:t>
            </a:r>
            <a:r>
              <a:rPr lang="en-US" sz="10000" dirty="0" err="1">
                <a:solidFill>
                  <a:srgbClr val="FF0000"/>
                </a:solidFill>
                <a:latin typeface="HP-211" panose="02000800000000000000" pitchFamily="2" charset="0"/>
              </a:rPr>
              <a:t>ưu</a:t>
            </a:r>
            <a:endParaRPr lang="en-US" sz="10000" dirty="0">
              <a:solidFill>
                <a:srgbClr val="FF0000"/>
              </a:solidFill>
              <a:latin typeface="HP-211" panose="02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72895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3" grpId="0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399" y="921841"/>
            <a:ext cx="6047509" cy="603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000500" y="3276600"/>
            <a:ext cx="4876800" cy="3276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4426728" y="3542943"/>
            <a:ext cx="426007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Tạo tiếng mới có </a:t>
            </a:r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vần</a:t>
            </a:r>
            <a:r>
              <a:rPr lang="vi-VN" sz="4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vi-VN" sz="4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omic Sans MS" pitchFamily="66" charset="0"/>
              </a:rPr>
              <a:t>iu</a:t>
            </a:r>
            <a:r>
              <a:rPr lang="en-US" sz="6000" b="1" dirty="0">
                <a:solidFill>
                  <a:srgbClr val="FF0000"/>
                </a:solidFill>
                <a:latin typeface="Comic Sans MS" pitchFamily="66" charset="0"/>
              </a:rPr>
              <a:t>   </a:t>
            </a:r>
            <a:r>
              <a:rPr lang="en-US" sz="6000" b="1" dirty="0" err="1">
                <a:solidFill>
                  <a:srgbClr val="FF0000"/>
                </a:solidFill>
                <a:latin typeface="Comic Sans MS" pitchFamily="66" charset="0"/>
              </a:rPr>
              <a:t>ưu</a:t>
            </a:r>
            <a:endParaRPr lang="vi-VN" sz="48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0" y="152401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Mình cùng thi tài! </a:t>
            </a:r>
            <a:endParaRPr lang="vi-VN" sz="4400" b="1"/>
          </a:p>
        </p:txBody>
      </p:sp>
    </p:spTree>
    <p:extLst>
      <p:ext uri="{BB962C8B-B14F-4D97-AF65-F5344CB8AC3E}">
        <p14:creationId xmlns:p14="http://schemas.microsoft.com/office/powerpoint/2010/main" val="19261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2908FFA-D3CF-43F2-9546-8EDB8107A88D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FBA96685-2749-4E28-BEC2-B23D2DF6211B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D60E1433-4358-4483-8E63-74F6CB688A4B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C86215C5-3217-473D-9599-DF97F653682D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0C1D7319-AC56-4FD0-BD51-B0BE8B9B5366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3819F345-D130-4FD8-85AD-0B83C756BBCB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FB90D1D2-2A41-4B66-A098-01CCA27A64A2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39E2ADC3-CB07-41AD-99DC-EABF14982F77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FC36B104-E158-48DE-8476-9311B90A7C7F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ECE42542-06BF-4AB2-9FF8-A586C056B2F5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D442C292-F0D9-440E-A161-4553A12E2434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8034</TotalTime>
  <Words>424</Words>
  <Application>Microsoft Office PowerPoint</Application>
  <PresentationFormat>Widescreen</PresentationFormat>
  <Paragraphs>149</Paragraphs>
  <Slides>31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8" baseType="lpstr">
      <vt:lpstr>.VnCooper</vt:lpstr>
      <vt:lpstr>.VnAvant</vt:lpstr>
      <vt:lpstr>Arial-Rounded</vt:lpstr>
      <vt:lpstr>Comic Sans MS</vt:lpstr>
      <vt:lpstr>HP001 4 hàng</vt:lpstr>
      <vt:lpstr>VNI-Avo</vt:lpstr>
      <vt:lpstr>Times New Roman</vt:lpstr>
      <vt:lpstr>HP001</vt:lpstr>
      <vt:lpstr>Calibri</vt:lpstr>
      <vt:lpstr>HP001 5 hàng</vt:lpstr>
      <vt:lpstr>.Vn3DH</vt:lpstr>
      <vt:lpstr>Arial</vt:lpstr>
      <vt:lpstr>HP-087</vt:lpstr>
      <vt:lpstr>HP001 4H Normal</vt:lpstr>
      <vt:lpstr>HP-211</vt:lpstr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 em</vt:lpstr>
      <vt:lpstr>Bà em</vt:lpstr>
      <vt:lpstr>PowerPoint Presentation</vt:lpstr>
      <vt:lpstr>PowerPoint Presentation</vt:lpstr>
      <vt:lpstr>PowerPoint Presentation</vt:lpstr>
      <vt:lpstr>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Nguyễn Thị Thanh Hà</cp:lastModifiedBy>
  <cp:revision>418</cp:revision>
  <dcterms:created xsi:type="dcterms:W3CDTF">2006-08-16T00:00:00Z</dcterms:created>
  <dcterms:modified xsi:type="dcterms:W3CDTF">2021-11-18T08:58:47Z</dcterms:modified>
</cp:coreProperties>
</file>